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1" r:id="rId1"/>
  </p:sldMasterIdLst>
  <p:sldIdLst>
    <p:sldId id="256" r:id="rId2"/>
    <p:sldId id="259" r:id="rId3"/>
    <p:sldId id="288" r:id="rId4"/>
    <p:sldId id="271" r:id="rId5"/>
    <p:sldId id="279" r:id="rId6"/>
    <p:sldId id="283" r:id="rId7"/>
    <p:sldId id="278" r:id="rId8"/>
    <p:sldId id="277" r:id="rId9"/>
    <p:sldId id="274" r:id="rId10"/>
    <p:sldId id="273" r:id="rId11"/>
    <p:sldId id="284" r:id="rId12"/>
    <p:sldId id="275" r:id="rId13"/>
    <p:sldId id="276" r:id="rId14"/>
    <p:sldId id="281" r:id="rId15"/>
    <p:sldId id="282" r:id="rId16"/>
    <p:sldId id="285" r:id="rId17"/>
    <p:sldId id="287" r:id="rId18"/>
    <p:sldId id="286" r:id="rId19"/>
    <p:sldId id="260" r:id="rId20"/>
    <p:sldId id="289" r:id="rId21"/>
    <p:sldId id="291" r:id="rId22"/>
    <p:sldId id="264" r:id="rId23"/>
    <p:sldId id="265" r:id="rId24"/>
    <p:sldId id="290" r:id="rId25"/>
    <p:sldId id="269" r:id="rId26"/>
    <p:sldId id="292" r:id="rId27"/>
    <p:sldId id="293" r:id="rId28"/>
    <p:sldId id="295" r:id="rId29"/>
    <p:sldId id="294" r:id="rId30"/>
    <p:sldId id="297" r:id="rId31"/>
    <p:sldId id="298" r:id="rId32"/>
    <p:sldId id="296" r:id="rId33"/>
    <p:sldId id="299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łgorzata Jasik" initials="MJ" lastIdx="1" clrIdx="0">
    <p:extLst>
      <p:ext uri="{19B8F6BF-5375-455C-9EA6-DF929625EA0E}">
        <p15:presenceInfo xmlns:p15="http://schemas.microsoft.com/office/powerpoint/2012/main" userId="S::malgorzata.jasik@mzwik.com::da347832-0695-44ac-88a8-8341bb20a6c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FE9F47-F98F-B33F-D271-0DC041E625C1}" v="2" dt="2021-11-08T11:54:31.014"/>
    <p1510:client id="{2C061B81-BBE6-BBD4-4046-687237646501}" v="2" dt="2022-01-10T11:27:58.943"/>
    <p1510:client id="{83B64777-1AE1-8A70-092F-03984FF5B6A7}" v="10" dt="2021-11-14T13:58:21.700"/>
    <p1510:client id="{A21446AE-D669-404C-BDF8-12676A08CCB4}" v="1" dt="2021-11-07T20:42:42.304"/>
    <p1510:client id="{ED32E5CB-703D-D026-7780-2DC346B2E489}" v="3" dt="2022-01-10T20:17:42.970"/>
    <p1510:client id="{FB21A420-4A67-3B29-49BC-2C28FD360DC7}" v="2" dt="2021-11-10T13:11:21.9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briela Kokot" userId="S::gkokot@sppogorzela.pl::f401149e-026d-4cb6-a164-f46d62aeb30d" providerId="AD" clId="Web-{ED32E5CB-703D-D026-7780-2DC346B2E489}"/>
    <pc:docChg chg="modSld">
      <pc:chgData name="Gabriela Kokot" userId="S::gkokot@sppogorzela.pl::f401149e-026d-4cb6-a164-f46d62aeb30d" providerId="AD" clId="Web-{ED32E5CB-703D-D026-7780-2DC346B2E489}" dt="2022-01-10T20:17:42.970" v="3" actId="20577"/>
      <pc:docMkLst>
        <pc:docMk/>
      </pc:docMkLst>
      <pc:sldChg chg="modSp">
        <pc:chgData name="Gabriela Kokot" userId="S::gkokot@sppogorzela.pl::f401149e-026d-4cb6-a164-f46d62aeb30d" providerId="AD" clId="Web-{ED32E5CB-703D-D026-7780-2DC346B2E489}" dt="2022-01-10T20:17:42.970" v="3" actId="20577"/>
        <pc:sldMkLst>
          <pc:docMk/>
          <pc:sldMk cId="3561679759" sldId="285"/>
        </pc:sldMkLst>
        <pc:spChg chg="mod">
          <ac:chgData name="Gabriela Kokot" userId="S::gkokot@sppogorzela.pl::f401149e-026d-4cb6-a164-f46d62aeb30d" providerId="AD" clId="Web-{ED32E5CB-703D-D026-7780-2DC346B2E489}" dt="2022-01-10T20:17:42.970" v="3" actId="20577"/>
          <ac:spMkLst>
            <pc:docMk/>
            <pc:sldMk cId="3561679759" sldId="285"/>
            <ac:spMk id="3" creationId="{DC55F424-1258-4D89-B64C-C1AE040E36C3}"/>
          </ac:spMkLst>
        </pc:spChg>
      </pc:sldChg>
    </pc:docChg>
  </pc:docChgLst>
  <pc:docChgLst>
    <pc:chgData name="Jasik Mateusz" userId="S::majasik@sppogorzela.pl::5a58b963-fee9-470d-a0bc-a24d7f620f46" providerId="AD" clId="Web-{0AFE9F47-F98F-B33F-D271-0DC041E625C1}"/>
    <pc:docChg chg="modSld">
      <pc:chgData name="Jasik Mateusz" userId="S::majasik@sppogorzela.pl::5a58b963-fee9-470d-a0bc-a24d7f620f46" providerId="AD" clId="Web-{0AFE9F47-F98F-B33F-D271-0DC041E625C1}" dt="2021-11-08T11:54:31.014" v="1"/>
      <pc:docMkLst>
        <pc:docMk/>
      </pc:docMkLst>
      <pc:sldChg chg="modTransition">
        <pc:chgData name="Jasik Mateusz" userId="S::majasik@sppogorzela.pl::5a58b963-fee9-470d-a0bc-a24d7f620f46" providerId="AD" clId="Web-{0AFE9F47-F98F-B33F-D271-0DC041E625C1}" dt="2021-11-08T11:54:31.014" v="1"/>
        <pc:sldMkLst>
          <pc:docMk/>
          <pc:sldMk cId="2846970297" sldId="260"/>
        </pc:sldMkLst>
      </pc:sldChg>
      <pc:sldChg chg="modTransition">
        <pc:chgData name="Jasik Mateusz" userId="S::majasik@sppogorzela.pl::5a58b963-fee9-470d-a0bc-a24d7f620f46" providerId="AD" clId="Web-{0AFE9F47-F98F-B33F-D271-0DC041E625C1}" dt="2021-11-08T11:52:45.012" v="0"/>
        <pc:sldMkLst>
          <pc:docMk/>
          <pc:sldMk cId="1707975109" sldId="299"/>
        </pc:sldMkLst>
      </pc:sldChg>
    </pc:docChg>
  </pc:docChgLst>
  <pc:docChgLst>
    <pc:chgData name="Kamila Wiśniewska" userId="S::kwisniewska@sppogorzela.pl::f6a8e803-9e8e-4ae5-b05b-7d2dd039f561" providerId="AD" clId="Web-{83B64777-1AE1-8A70-092F-03984FF5B6A7}"/>
    <pc:docChg chg="modSld">
      <pc:chgData name="Kamila Wiśniewska" userId="S::kwisniewska@sppogorzela.pl::f6a8e803-9e8e-4ae5-b05b-7d2dd039f561" providerId="AD" clId="Web-{83B64777-1AE1-8A70-092F-03984FF5B6A7}" dt="2021-11-14T13:58:21.700" v="8"/>
      <pc:docMkLst>
        <pc:docMk/>
      </pc:docMkLst>
      <pc:sldChg chg="addSp delSp modSp modMedia addAnim delAnim">
        <pc:chgData name="Kamila Wiśniewska" userId="S::kwisniewska@sppogorzela.pl::f6a8e803-9e8e-4ae5-b05b-7d2dd039f561" providerId="AD" clId="Web-{83B64777-1AE1-8A70-092F-03984FF5B6A7}" dt="2021-11-14T13:58:21.700" v="8"/>
        <pc:sldMkLst>
          <pc:docMk/>
          <pc:sldMk cId="781410428" sldId="256"/>
        </pc:sldMkLst>
        <pc:spChg chg="add del">
          <ac:chgData name="Kamila Wiśniewska" userId="S::kwisniewska@sppogorzela.pl::f6a8e803-9e8e-4ae5-b05b-7d2dd039f561" providerId="AD" clId="Web-{83B64777-1AE1-8A70-092F-03984FF5B6A7}" dt="2021-11-14T13:52:50.708" v="3"/>
          <ac:spMkLst>
            <pc:docMk/>
            <pc:sldMk cId="781410428" sldId="256"/>
            <ac:spMk id="2" creationId="{6EB88111-A4FD-411F-8463-699E1644502C}"/>
          </ac:spMkLst>
        </pc:spChg>
        <pc:spChg chg="del mod">
          <ac:chgData name="Kamila Wiśniewska" userId="S::kwisniewska@sppogorzela.pl::f6a8e803-9e8e-4ae5-b05b-7d2dd039f561" providerId="AD" clId="Web-{83B64777-1AE1-8A70-092F-03984FF5B6A7}" dt="2021-11-14T13:53:07.584" v="5"/>
          <ac:spMkLst>
            <pc:docMk/>
            <pc:sldMk cId="781410428" sldId="256"/>
            <ac:spMk id="3" creationId="{9CCFCE0E-A8ED-4CBE-8851-13F708A7E23C}"/>
          </ac:spMkLst>
        </pc:spChg>
        <pc:spChg chg="add del mod">
          <ac:chgData name="Kamila Wiśniewska" userId="S::kwisniewska@sppogorzela.pl::f6a8e803-9e8e-4ae5-b05b-7d2dd039f561" providerId="AD" clId="Web-{83B64777-1AE1-8A70-092F-03984FF5B6A7}" dt="2021-11-14T13:52:50.708" v="3"/>
          <ac:spMkLst>
            <pc:docMk/>
            <pc:sldMk cId="781410428" sldId="256"/>
            <ac:spMk id="5" creationId="{FE05A9A5-3B87-4899-89BA-D03266ACD705}"/>
          </ac:spMkLst>
        </pc:spChg>
        <pc:picChg chg="mod">
          <ac:chgData name="Kamila Wiśniewska" userId="S::kwisniewska@sppogorzela.pl::f6a8e803-9e8e-4ae5-b05b-7d2dd039f561" providerId="AD" clId="Web-{83B64777-1AE1-8A70-092F-03984FF5B6A7}" dt="2021-11-14T13:58:21.700" v="8"/>
          <ac:picMkLst>
            <pc:docMk/>
            <pc:sldMk cId="781410428" sldId="256"/>
            <ac:picMk id="6" creationId="{7A42F8B1-7E1A-4C95-B35B-EB886CEF6DE7}"/>
          </ac:picMkLst>
        </pc:picChg>
      </pc:sldChg>
    </pc:docChg>
  </pc:docChgLst>
  <pc:docChgLst>
    <pc:chgData name="Kamila Wiśniewska" userId="S::kwisniewska@sppogorzela.pl::f6a8e803-9e8e-4ae5-b05b-7d2dd039f561" providerId="AD" clId="Web-{FB21A420-4A67-3B29-49BC-2C28FD360DC7}"/>
    <pc:docChg chg="modSld">
      <pc:chgData name="Kamila Wiśniewska" userId="S::kwisniewska@sppogorzela.pl::f6a8e803-9e8e-4ae5-b05b-7d2dd039f561" providerId="AD" clId="Web-{FB21A420-4A67-3B29-49BC-2C28FD360DC7}" dt="2021-11-10T13:11:21.999" v="1"/>
      <pc:docMkLst>
        <pc:docMk/>
      </pc:docMkLst>
      <pc:sldChg chg="modSp modMedia">
        <pc:chgData name="Kamila Wiśniewska" userId="S::kwisniewska@sppogorzela.pl::f6a8e803-9e8e-4ae5-b05b-7d2dd039f561" providerId="AD" clId="Web-{FB21A420-4A67-3B29-49BC-2C28FD360DC7}" dt="2021-11-10T13:11:21.999" v="1"/>
        <pc:sldMkLst>
          <pc:docMk/>
          <pc:sldMk cId="781410428" sldId="256"/>
        </pc:sldMkLst>
        <pc:picChg chg="mod">
          <ac:chgData name="Kamila Wiśniewska" userId="S::kwisniewska@sppogorzela.pl::f6a8e803-9e8e-4ae5-b05b-7d2dd039f561" providerId="AD" clId="Web-{FB21A420-4A67-3B29-49BC-2C28FD360DC7}" dt="2021-11-10T13:11:21.999" v="1"/>
          <ac:picMkLst>
            <pc:docMk/>
            <pc:sldMk cId="781410428" sldId="256"/>
            <ac:picMk id="6" creationId="{7A42F8B1-7E1A-4C95-B35B-EB886CEF6DE7}"/>
          </ac:picMkLst>
        </pc:picChg>
      </pc:sldChg>
    </pc:docChg>
  </pc:docChgLst>
  <pc:docChgLst>
    <pc:chgData name="Jasik Mateusz" userId="S::majasik@sppogorzela.pl::5a58b963-fee9-470d-a0bc-a24d7f620f46" providerId="AD" clId="Web-{A21446AE-D669-404C-BDF8-12676A08CCB4}"/>
    <pc:docChg chg="modSld">
      <pc:chgData name="Jasik Mateusz" userId="S::majasik@sppogorzela.pl::5a58b963-fee9-470d-a0bc-a24d7f620f46" providerId="AD" clId="Web-{A21446AE-D669-404C-BDF8-12676A08CCB4}" dt="2021-11-07T20:42:42.304" v="0"/>
      <pc:docMkLst>
        <pc:docMk/>
      </pc:docMkLst>
      <pc:sldChg chg="addSp">
        <pc:chgData name="Jasik Mateusz" userId="S::majasik@sppogorzela.pl::5a58b963-fee9-470d-a0bc-a24d7f620f46" providerId="AD" clId="Web-{A21446AE-D669-404C-BDF8-12676A08CCB4}" dt="2021-11-07T20:42:42.304" v="0"/>
        <pc:sldMkLst>
          <pc:docMk/>
          <pc:sldMk cId="781410428" sldId="256"/>
        </pc:sldMkLst>
        <pc:spChg chg="add">
          <ac:chgData name="Jasik Mateusz" userId="S::majasik@sppogorzela.pl::5a58b963-fee9-470d-a0bc-a24d7f620f46" providerId="AD" clId="Web-{A21446AE-D669-404C-BDF8-12676A08CCB4}" dt="2021-11-07T20:42:42.304" v="0"/>
          <ac:spMkLst>
            <pc:docMk/>
            <pc:sldMk cId="781410428" sldId="256"/>
            <ac:spMk id="3" creationId="{9CCFCE0E-A8ED-4CBE-8851-13F708A7E23C}"/>
          </ac:spMkLst>
        </pc:spChg>
      </pc:sldChg>
    </pc:docChg>
  </pc:docChgLst>
  <pc:docChgLst>
    <pc:chgData name="Dobrochna Błażejczak" userId="S::dblazejczak@sppogorzela.pl::ee369315-bbb0-4c43-8f98-91a4d413c5c3" providerId="AD" clId="Web-{2C061B81-BBE6-BBD4-4046-687237646501}"/>
    <pc:docChg chg="modSld">
      <pc:chgData name="Dobrochna Błażejczak" userId="S::dblazejczak@sppogorzela.pl::ee369315-bbb0-4c43-8f98-91a4d413c5c3" providerId="AD" clId="Web-{2C061B81-BBE6-BBD4-4046-687237646501}" dt="2022-01-10T11:27:58.943" v="1"/>
      <pc:docMkLst>
        <pc:docMk/>
      </pc:docMkLst>
      <pc:sldChg chg="modSp modMedia">
        <pc:chgData name="Dobrochna Błażejczak" userId="S::dblazejczak@sppogorzela.pl::ee369315-bbb0-4c43-8f98-91a4d413c5c3" providerId="AD" clId="Web-{2C061B81-BBE6-BBD4-4046-687237646501}" dt="2022-01-10T11:27:58.943" v="1"/>
        <pc:sldMkLst>
          <pc:docMk/>
          <pc:sldMk cId="1245229189" sldId="294"/>
        </pc:sldMkLst>
        <pc:picChg chg="mod">
          <ac:chgData name="Dobrochna Błażejczak" userId="S::dblazejczak@sppogorzela.pl::ee369315-bbb0-4c43-8f98-91a4d413c5c3" providerId="AD" clId="Web-{2C061B81-BBE6-BBD4-4046-687237646501}" dt="2022-01-10T11:27:58.943" v="1"/>
          <ac:picMkLst>
            <pc:docMk/>
            <pc:sldMk cId="1245229189" sldId="294"/>
            <ac:picMk id="4" creationId="{2408046B-246A-4083-8C06-067209162F1E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4AE1A3-6ADA-4ADE-B771-9370A3F89A5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CC7920-62E1-44F6-A730-DACCE342AB7E}">
      <dgm:prSet custT="1"/>
      <dgm:spPr/>
      <dgm:t>
        <a:bodyPr/>
        <a:lstStyle/>
        <a:p>
          <a:r>
            <a:rPr lang="pl-PL" sz="1800">
              <a:latin typeface="+mn-lt"/>
            </a:rPr>
            <a:t>§ Masz prawo do życia. Państwo powinno zapewnić Ci odpowiednie warunki do życia i rozwoju.</a:t>
          </a:r>
          <a:endParaRPr lang="en-US" sz="1800">
            <a:latin typeface="+mn-lt"/>
          </a:endParaRPr>
        </a:p>
      </dgm:t>
    </dgm:pt>
    <dgm:pt modelId="{07A07F14-46C1-43F9-87D0-36473682A8C0}" type="parTrans" cxnId="{DDF39DD0-92F3-4654-8676-4C90A8650306}">
      <dgm:prSet/>
      <dgm:spPr/>
      <dgm:t>
        <a:bodyPr/>
        <a:lstStyle/>
        <a:p>
          <a:endParaRPr lang="en-US"/>
        </a:p>
      </dgm:t>
    </dgm:pt>
    <dgm:pt modelId="{6597E4D0-F85D-4822-962F-7D2E1A19A7FF}" type="sibTrans" cxnId="{DDF39DD0-92F3-4654-8676-4C90A8650306}">
      <dgm:prSet/>
      <dgm:spPr/>
      <dgm:t>
        <a:bodyPr/>
        <a:lstStyle/>
        <a:p>
          <a:endParaRPr lang="en-US"/>
        </a:p>
      </dgm:t>
    </dgm:pt>
    <dgm:pt modelId="{E814C9E6-B6FD-4572-8684-76CD2407DD98}">
      <dgm:prSet custT="1"/>
      <dgm:spPr/>
      <dgm:t>
        <a:bodyPr/>
        <a:lstStyle/>
        <a:p>
          <a:pPr algn="l"/>
          <a:endParaRPr lang="pl-PL" sz="1800"/>
        </a:p>
        <a:p>
          <a:pPr algn="l"/>
          <a:r>
            <a:rPr lang="pl-PL" sz="1800"/>
            <a:t>§ Po Twoich narodzinach powinien zostać sporządzony akt urodzenia. Od momentu narodzin masz prawo do imienia i obywatelstwa. Masz prawo, jeżeli jest to tylko możliwe, poznać swoich rodziców i być przez nich wychowywany. </a:t>
          </a:r>
        </a:p>
        <a:p>
          <a:pPr algn="l"/>
          <a:endParaRPr lang="en-US" sz="1500"/>
        </a:p>
      </dgm:t>
    </dgm:pt>
    <dgm:pt modelId="{CB3B10BD-55EC-4768-822B-4C4C74D10750}" type="parTrans" cxnId="{874BE5D8-012E-4987-BB26-A2D144878915}">
      <dgm:prSet/>
      <dgm:spPr/>
      <dgm:t>
        <a:bodyPr/>
        <a:lstStyle/>
        <a:p>
          <a:endParaRPr lang="en-US"/>
        </a:p>
      </dgm:t>
    </dgm:pt>
    <dgm:pt modelId="{41CFB84E-E268-4261-A908-889B3AAD9503}" type="sibTrans" cxnId="{874BE5D8-012E-4987-BB26-A2D144878915}">
      <dgm:prSet/>
      <dgm:spPr/>
      <dgm:t>
        <a:bodyPr/>
        <a:lstStyle/>
        <a:p>
          <a:endParaRPr lang="en-US"/>
        </a:p>
      </dgm:t>
    </dgm:pt>
    <dgm:pt modelId="{A68D1BE8-F63F-4A33-8E7B-C7F826F526F8}">
      <dgm:prSet custT="1"/>
      <dgm:spPr/>
      <dgm:t>
        <a:bodyPr/>
        <a:lstStyle/>
        <a:p>
          <a:r>
            <a:rPr lang="pl-PL" sz="1800"/>
            <a:t>§ Państwo powinno respektować Twoje prawo do tożsamości, czyli między innymi: imienia, nazwiska, obywatelstwa i powiązań rodzinnych</a:t>
          </a:r>
          <a:r>
            <a:rPr lang="pl-PL" sz="500"/>
            <a:t>.</a:t>
          </a:r>
          <a:endParaRPr lang="en-US" sz="500"/>
        </a:p>
      </dgm:t>
    </dgm:pt>
    <dgm:pt modelId="{C881AA6C-72DB-4E95-8B77-8F44381F192B}" type="parTrans" cxnId="{FB9BF5F9-5E55-4FB3-AF67-23F68339919B}">
      <dgm:prSet/>
      <dgm:spPr/>
      <dgm:t>
        <a:bodyPr/>
        <a:lstStyle/>
        <a:p>
          <a:endParaRPr lang="en-US"/>
        </a:p>
      </dgm:t>
    </dgm:pt>
    <dgm:pt modelId="{D5606942-3CF3-46B6-9C30-AE68060B3E96}" type="sibTrans" cxnId="{FB9BF5F9-5E55-4FB3-AF67-23F68339919B}">
      <dgm:prSet/>
      <dgm:spPr/>
      <dgm:t>
        <a:bodyPr/>
        <a:lstStyle/>
        <a:p>
          <a:endParaRPr lang="en-US"/>
        </a:p>
      </dgm:t>
    </dgm:pt>
    <dgm:pt modelId="{043CE0CD-E48F-4D45-983A-DDF974873469}" type="pres">
      <dgm:prSet presAssocID="{0C4AE1A3-6ADA-4ADE-B771-9370A3F89A59}" presName="linear" presStyleCnt="0">
        <dgm:presLayoutVars>
          <dgm:animLvl val="lvl"/>
          <dgm:resizeHandles val="exact"/>
        </dgm:presLayoutVars>
      </dgm:prSet>
      <dgm:spPr/>
    </dgm:pt>
    <dgm:pt modelId="{19B3FFDB-83D3-4C90-8418-740B3CBAC5B4}" type="pres">
      <dgm:prSet presAssocID="{2ECC7920-62E1-44F6-A730-DACCE342AB7E}" presName="parentText" presStyleLbl="node1" presStyleIdx="0" presStyleCnt="3" custLinFactY="-3473" custLinFactNeighborX="-1961" custLinFactNeighborY="-100000">
        <dgm:presLayoutVars>
          <dgm:chMax val="0"/>
          <dgm:bulletEnabled val="1"/>
        </dgm:presLayoutVars>
      </dgm:prSet>
      <dgm:spPr/>
    </dgm:pt>
    <dgm:pt modelId="{BE374F66-F4F5-4030-852B-545013AC6A4E}" type="pres">
      <dgm:prSet presAssocID="{6597E4D0-F85D-4822-962F-7D2E1A19A7FF}" presName="spacer" presStyleCnt="0"/>
      <dgm:spPr/>
    </dgm:pt>
    <dgm:pt modelId="{A49C315C-C77E-4117-B7E9-251378032089}" type="pres">
      <dgm:prSet presAssocID="{E814C9E6-B6FD-4572-8684-76CD2407DD9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E391C8F-3A6F-48BC-A638-8D1D8565F07C}" type="pres">
      <dgm:prSet presAssocID="{41CFB84E-E268-4261-A908-889B3AAD9503}" presName="spacer" presStyleCnt="0"/>
      <dgm:spPr/>
    </dgm:pt>
    <dgm:pt modelId="{DD8C12A4-77E9-4284-9F18-EE0E3B0C7380}" type="pres">
      <dgm:prSet presAssocID="{A68D1BE8-F63F-4A33-8E7B-C7F826F526F8}" presName="parentText" presStyleLbl="node1" presStyleIdx="2" presStyleCnt="3" custLinFactNeighborX="-723" custLinFactNeighborY="18506">
        <dgm:presLayoutVars>
          <dgm:chMax val="0"/>
          <dgm:bulletEnabled val="1"/>
        </dgm:presLayoutVars>
      </dgm:prSet>
      <dgm:spPr/>
    </dgm:pt>
  </dgm:ptLst>
  <dgm:cxnLst>
    <dgm:cxn modelId="{C63E0912-4EEE-46D8-8137-EC625F0DA6C9}" type="presOf" srcId="{E814C9E6-B6FD-4572-8684-76CD2407DD98}" destId="{A49C315C-C77E-4117-B7E9-251378032089}" srcOrd="0" destOrd="0" presId="urn:microsoft.com/office/officeart/2005/8/layout/vList2"/>
    <dgm:cxn modelId="{E1239251-15DA-4C69-8E95-DE226AF09B9C}" type="presOf" srcId="{2ECC7920-62E1-44F6-A730-DACCE342AB7E}" destId="{19B3FFDB-83D3-4C90-8418-740B3CBAC5B4}" srcOrd="0" destOrd="0" presId="urn:microsoft.com/office/officeart/2005/8/layout/vList2"/>
    <dgm:cxn modelId="{C5643880-99C3-4D3D-900A-2A314A4B9651}" type="presOf" srcId="{A68D1BE8-F63F-4A33-8E7B-C7F826F526F8}" destId="{DD8C12A4-77E9-4284-9F18-EE0E3B0C7380}" srcOrd="0" destOrd="0" presId="urn:microsoft.com/office/officeart/2005/8/layout/vList2"/>
    <dgm:cxn modelId="{DDF39DD0-92F3-4654-8676-4C90A8650306}" srcId="{0C4AE1A3-6ADA-4ADE-B771-9370A3F89A59}" destId="{2ECC7920-62E1-44F6-A730-DACCE342AB7E}" srcOrd="0" destOrd="0" parTransId="{07A07F14-46C1-43F9-87D0-36473682A8C0}" sibTransId="{6597E4D0-F85D-4822-962F-7D2E1A19A7FF}"/>
    <dgm:cxn modelId="{874BE5D8-012E-4987-BB26-A2D144878915}" srcId="{0C4AE1A3-6ADA-4ADE-B771-9370A3F89A59}" destId="{E814C9E6-B6FD-4572-8684-76CD2407DD98}" srcOrd="1" destOrd="0" parTransId="{CB3B10BD-55EC-4768-822B-4C4C74D10750}" sibTransId="{41CFB84E-E268-4261-A908-889B3AAD9503}"/>
    <dgm:cxn modelId="{738535DD-B51C-4714-9FE9-78E86078B6C6}" type="presOf" srcId="{0C4AE1A3-6ADA-4ADE-B771-9370A3F89A59}" destId="{043CE0CD-E48F-4D45-983A-DDF974873469}" srcOrd="0" destOrd="0" presId="urn:microsoft.com/office/officeart/2005/8/layout/vList2"/>
    <dgm:cxn modelId="{FB9BF5F9-5E55-4FB3-AF67-23F68339919B}" srcId="{0C4AE1A3-6ADA-4ADE-B771-9370A3F89A59}" destId="{A68D1BE8-F63F-4A33-8E7B-C7F826F526F8}" srcOrd="2" destOrd="0" parTransId="{C881AA6C-72DB-4E95-8B77-8F44381F192B}" sibTransId="{D5606942-3CF3-46B6-9C30-AE68060B3E96}"/>
    <dgm:cxn modelId="{EA8EA1BF-5648-4CA3-8CB1-9A85DC1D6C8B}" type="presParOf" srcId="{043CE0CD-E48F-4D45-983A-DDF974873469}" destId="{19B3FFDB-83D3-4C90-8418-740B3CBAC5B4}" srcOrd="0" destOrd="0" presId="urn:microsoft.com/office/officeart/2005/8/layout/vList2"/>
    <dgm:cxn modelId="{28EDB006-A635-473B-8DF5-F5B925ADD6EA}" type="presParOf" srcId="{043CE0CD-E48F-4D45-983A-DDF974873469}" destId="{BE374F66-F4F5-4030-852B-545013AC6A4E}" srcOrd="1" destOrd="0" presId="urn:microsoft.com/office/officeart/2005/8/layout/vList2"/>
    <dgm:cxn modelId="{032221B5-9CBB-4979-BCC9-3FC467D5B0CD}" type="presParOf" srcId="{043CE0CD-E48F-4D45-983A-DDF974873469}" destId="{A49C315C-C77E-4117-B7E9-251378032089}" srcOrd="2" destOrd="0" presId="urn:microsoft.com/office/officeart/2005/8/layout/vList2"/>
    <dgm:cxn modelId="{AC907789-10B3-460A-B136-7499DB8EA10C}" type="presParOf" srcId="{043CE0CD-E48F-4D45-983A-DDF974873469}" destId="{AE391C8F-3A6F-48BC-A638-8D1D8565F07C}" srcOrd="3" destOrd="0" presId="urn:microsoft.com/office/officeart/2005/8/layout/vList2"/>
    <dgm:cxn modelId="{51928004-82CF-473A-A401-95B03494D319}" type="presParOf" srcId="{043CE0CD-E48F-4D45-983A-DDF974873469}" destId="{DD8C12A4-77E9-4284-9F18-EE0E3B0C738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C4AE1A3-6ADA-4ADE-B771-9370A3F89A59}" type="doc">
      <dgm:prSet loTypeId="urn:microsoft.com/office/officeart/2005/8/layout/vList2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ECC7920-62E1-44F6-A730-DACCE342AB7E}">
      <dgm:prSet/>
      <dgm:spPr>
        <a:solidFill>
          <a:schemeClr val="accent1"/>
        </a:solidFill>
      </dgm:spPr>
      <dgm:t>
        <a:bodyPr/>
        <a:lstStyle/>
        <a:p>
          <a:r>
            <a:rPr lang="pl-PL"/>
            <a:t>§ Państwo powinno zapewnić Ci dostęp do jak najlepszej opieki zdrowotnej i udogodnień w zakresie leczenia chorób i rehabilitacji zdrowotnej. </a:t>
          </a:r>
          <a:endParaRPr lang="en-US"/>
        </a:p>
      </dgm:t>
    </dgm:pt>
    <dgm:pt modelId="{07A07F14-46C1-43F9-87D0-36473682A8C0}" type="parTrans" cxnId="{DDF39DD0-92F3-4654-8676-4C90A8650306}">
      <dgm:prSet/>
      <dgm:spPr/>
      <dgm:t>
        <a:bodyPr/>
        <a:lstStyle/>
        <a:p>
          <a:endParaRPr lang="en-US"/>
        </a:p>
      </dgm:t>
    </dgm:pt>
    <dgm:pt modelId="{6597E4D0-F85D-4822-962F-7D2E1A19A7FF}" type="sibTrans" cxnId="{DDF39DD0-92F3-4654-8676-4C90A8650306}">
      <dgm:prSet/>
      <dgm:spPr/>
      <dgm:t>
        <a:bodyPr/>
        <a:lstStyle/>
        <a:p>
          <a:endParaRPr lang="en-US"/>
        </a:p>
      </dgm:t>
    </dgm:pt>
    <dgm:pt modelId="{E814C9E6-B6FD-4572-8684-76CD2407DD98}">
      <dgm:prSet/>
      <dgm:spPr>
        <a:solidFill>
          <a:schemeClr val="accent1"/>
        </a:solidFill>
      </dgm:spPr>
      <dgm:t>
        <a:bodyPr/>
        <a:lstStyle/>
        <a:p>
          <a:r>
            <a:rPr lang="pl-PL"/>
            <a:t>§ Masz prawo do otrzymywania pomocy i wsparcia od państwa, jeśli Ty i Twoja rodzina jesteście ubodzy lub znajdujecie się w trudnej sytuacji życiowej.</a:t>
          </a:r>
          <a:endParaRPr lang="en-US"/>
        </a:p>
      </dgm:t>
    </dgm:pt>
    <dgm:pt modelId="{CB3B10BD-55EC-4768-822B-4C4C74D10750}" type="parTrans" cxnId="{874BE5D8-012E-4987-BB26-A2D144878915}">
      <dgm:prSet/>
      <dgm:spPr/>
      <dgm:t>
        <a:bodyPr/>
        <a:lstStyle/>
        <a:p>
          <a:endParaRPr lang="en-US"/>
        </a:p>
      </dgm:t>
    </dgm:pt>
    <dgm:pt modelId="{41CFB84E-E268-4261-A908-889B3AAD9503}" type="sibTrans" cxnId="{874BE5D8-012E-4987-BB26-A2D144878915}">
      <dgm:prSet/>
      <dgm:spPr/>
      <dgm:t>
        <a:bodyPr/>
        <a:lstStyle/>
        <a:p>
          <a:endParaRPr lang="en-US"/>
        </a:p>
      </dgm:t>
    </dgm:pt>
    <dgm:pt modelId="{A68D1BE8-F63F-4A33-8E7B-C7F826F526F8}">
      <dgm:prSet/>
      <dgm:spPr>
        <a:solidFill>
          <a:schemeClr val="accent1"/>
        </a:solidFill>
      </dgm:spPr>
      <dgm:t>
        <a:bodyPr/>
        <a:lstStyle/>
        <a:p>
          <a:r>
            <a:rPr lang="pl-PL"/>
            <a:t>§ Masz prawo do życia w warunkach zapewniających Ci właściwy rozwój fizyczny i psychiczny. Główną odpowiedzialność za to ponoszą Twoi rodzice. Państwo powinno wspierać rodziny, których nie stać na zapewnienie dzieciom odpowiedniego poziomu życia.</a:t>
          </a:r>
          <a:endParaRPr lang="en-US"/>
        </a:p>
      </dgm:t>
    </dgm:pt>
    <dgm:pt modelId="{C881AA6C-72DB-4E95-8B77-8F44381F192B}" type="parTrans" cxnId="{FB9BF5F9-5E55-4FB3-AF67-23F68339919B}">
      <dgm:prSet/>
      <dgm:spPr/>
      <dgm:t>
        <a:bodyPr/>
        <a:lstStyle/>
        <a:p>
          <a:endParaRPr lang="en-US"/>
        </a:p>
      </dgm:t>
    </dgm:pt>
    <dgm:pt modelId="{D5606942-3CF3-46B6-9C30-AE68060B3E96}" type="sibTrans" cxnId="{FB9BF5F9-5E55-4FB3-AF67-23F68339919B}">
      <dgm:prSet/>
      <dgm:spPr/>
      <dgm:t>
        <a:bodyPr/>
        <a:lstStyle/>
        <a:p>
          <a:endParaRPr lang="en-US"/>
        </a:p>
      </dgm:t>
    </dgm:pt>
    <dgm:pt modelId="{F66E22EC-7E3C-4276-9C84-61208F5AF4DA}" type="pres">
      <dgm:prSet presAssocID="{0C4AE1A3-6ADA-4ADE-B771-9370A3F89A59}" presName="linear" presStyleCnt="0">
        <dgm:presLayoutVars>
          <dgm:animLvl val="lvl"/>
          <dgm:resizeHandles val="exact"/>
        </dgm:presLayoutVars>
      </dgm:prSet>
      <dgm:spPr/>
    </dgm:pt>
    <dgm:pt modelId="{35C75928-6AED-4AEF-A464-98F81154DD19}" type="pres">
      <dgm:prSet presAssocID="{2ECC7920-62E1-44F6-A730-DACCE342AB7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63D0D32-BEB0-44C7-9FF5-C5DD6F0E7EDA}" type="pres">
      <dgm:prSet presAssocID="{6597E4D0-F85D-4822-962F-7D2E1A19A7FF}" presName="spacer" presStyleCnt="0"/>
      <dgm:spPr/>
    </dgm:pt>
    <dgm:pt modelId="{7BCF7FF3-56F2-46D7-A3F1-C0DF8A8AE637}" type="pres">
      <dgm:prSet presAssocID="{E814C9E6-B6FD-4572-8684-76CD2407DD9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D0D50E3-A0CE-4CB5-A3F2-B1DBD4156915}" type="pres">
      <dgm:prSet presAssocID="{41CFB84E-E268-4261-A908-889B3AAD9503}" presName="spacer" presStyleCnt="0"/>
      <dgm:spPr/>
    </dgm:pt>
    <dgm:pt modelId="{EADB784F-A2E9-47A6-B280-77320DCC7A09}" type="pres">
      <dgm:prSet presAssocID="{A68D1BE8-F63F-4A33-8E7B-C7F826F526F8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AEFB907-8DC1-42C1-B8AF-B98E4593859A}" type="presOf" srcId="{2ECC7920-62E1-44F6-A730-DACCE342AB7E}" destId="{35C75928-6AED-4AEF-A464-98F81154DD19}" srcOrd="0" destOrd="0" presId="urn:microsoft.com/office/officeart/2005/8/layout/vList2"/>
    <dgm:cxn modelId="{B20CA72E-89E4-4D2C-BC3B-70141D4BFD96}" type="presOf" srcId="{0C4AE1A3-6ADA-4ADE-B771-9370A3F89A59}" destId="{F66E22EC-7E3C-4276-9C84-61208F5AF4DA}" srcOrd="0" destOrd="0" presId="urn:microsoft.com/office/officeart/2005/8/layout/vList2"/>
    <dgm:cxn modelId="{143B3DA1-5EF8-497F-9C40-198E6EDA2513}" type="presOf" srcId="{E814C9E6-B6FD-4572-8684-76CD2407DD98}" destId="{7BCF7FF3-56F2-46D7-A3F1-C0DF8A8AE637}" srcOrd="0" destOrd="0" presId="urn:microsoft.com/office/officeart/2005/8/layout/vList2"/>
    <dgm:cxn modelId="{ABF536BE-E77F-4217-B4BF-667F52516A9D}" type="presOf" srcId="{A68D1BE8-F63F-4A33-8E7B-C7F826F526F8}" destId="{EADB784F-A2E9-47A6-B280-77320DCC7A09}" srcOrd="0" destOrd="0" presId="urn:microsoft.com/office/officeart/2005/8/layout/vList2"/>
    <dgm:cxn modelId="{DDF39DD0-92F3-4654-8676-4C90A8650306}" srcId="{0C4AE1A3-6ADA-4ADE-B771-9370A3F89A59}" destId="{2ECC7920-62E1-44F6-A730-DACCE342AB7E}" srcOrd="0" destOrd="0" parTransId="{07A07F14-46C1-43F9-87D0-36473682A8C0}" sibTransId="{6597E4D0-F85D-4822-962F-7D2E1A19A7FF}"/>
    <dgm:cxn modelId="{874BE5D8-012E-4987-BB26-A2D144878915}" srcId="{0C4AE1A3-6ADA-4ADE-B771-9370A3F89A59}" destId="{E814C9E6-B6FD-4572-8684-76CD2407DD98}" srcOrd="1" destOrd="0" parTransId="{CB3B10BD-55EC-4768-822B-4C4C74D10750}" sibTransId="{41CFB84E-E268-4261-A908-889B3AAD9503}"/>
    <dgm:cxn modelId="{FB9BF5F9-5E55-4FB3-AF67-23F68339919B}" srcId="{0C4AE1A3-6ADA-4ADE-B771-9370A3F89A59}" destId="{A68D1BE8-F63F-4A33-8E7B-C7F826F526F8}" srcOrd="2" destOrd="0" parTransId="{C881AA6C-72DB-4E95-8B77-8F44381F192B}" sibTransId="{D5606942-3CF3-46B6-9C30-AE68060B3E96}"/>
    <dgm:cxn modelId="{60FE495B-CFB9-48E0-83F1-A6BB7E31DAF7}" type="presParOf" srcId="{F66E22EC-7E3C-4276-9C84-61208F5AF4DA}" destId="{35C75928-6AED-4AEF-A464-98F81154DD19}" srcOrd="0" destOrd="0" presId="urn:microsoft.com/office/officeart/2005/8/layout/vList2"/>
    <dgm:cxn modelId="{336E6C3A-36E8-40F2-AE1D-D11BC782D4F6}" type="presParOf" srcId="{F66E22EC-7E3C-4276-9C84-61208F5AF4DA}" destId="{A63D0D32-BEB0-44C7-9FF5-C5DD6F0E7EDA}" srcOrd="1" destOrd="0" presId="urn:microsoft.com/office/officeart/2005/8/layout/vList2"/>
    <dgm:cxn modelId="{C5771523-06A6-4080-893A-FD0D53AB5EAA}" type="presParOf" srcId="{F66E22EC-7E3C-4276-9C84-61208F5AF4DA}" destId="{7BCF7FF3-56F2-46D7-A3F1-C0DF8A8AE637}" srcOrd="2" destOrd="0" presId="urn:microsoft.com/office/officeart/2005/8/layout/vList2"/>
    <dgm:cxn modelId="{5C9F6C08-0CD2-44AA-A46A-F13AD24CDDF3}" type="presParOf" srcId="{F66E22EC-7E3C-4276-9C84-61208F5AF4DA}" destId="{CD0D50E3-A0CE-4CB5-A3F2-B1DBD4156915}" srcOrd="3" destOrd="0" presId="urn:microsoft.com/office/officeart/2005/8/layout/vList2"/>
    <dgm:cxn modelId="{29D1689C-5540-4C52-97D5-6747E469FB7E}" type="presParOf" srcId="{F66E22EC-7E3C-4276-9C84-61208F5AF4DA}" destId="{EADB784F-A2E9-47A6-B280-77320DCC7A0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C4AE1A3-6ADA-4ADE-B771-9370A3F89A59}" type="doc">
      <dgm:prSet loTypeId="urn:microsoft.com/office/officeart/2005/8/layout/vList2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ECC7920-62E1-44F6-A730-DACCE342AB7E}">
      <dgm:prSet custT="1"/>
      <dgm:spPr>
        <a:solidFill>
          <a:schemeClr val="accent1"/>
        </a:solidFill>
      </dgm:spPr>
      <dgm:t>
        <a:bodyPr/>
        <a:lstStyle/>
        <a:p>
          <a:r>
            <a:rPr lang="pl-PL" sz="1800"/>
            <a:t>§ Masz prawo do wypoczynku i czasu wolnego oraz uczestnictwa w zabawach i zajęciach rekreacyjnych</a:t>
          </a:r>
          <a:r>
            <a:rPr lang="pl-PL" sz="500"/>
            <a:t>.</a:t>
          </a:r>
          <a:endParaRPr lang="en-US" sz="500"/>
        </a:p>
      </dgm:t>
    </dgm:pt>
    <dgm:pt modelId="{07A07F14-46C1-43F9-87D0-36473682A8C0}" type="parTrans" cxnId="{DDF39DD0-92F3-4654-8676-4C90A8650306}">
      <dgm:prSet/>
      <dgm:spPr/>
      <dgm:t>
        <a:bodyPr/>
        <a:lstStyle/>
        <a:p>
          <a:endParaRPr lang="en-US"/>
        </a:p>
      </dgm:t>
    </dgm:pt>
    <dgm:pt modelId="{6597E4D0-F85D-4822-962F-7D2E1A19A7FF}" type="sibTrans" cxnId="{DDF39DD0-92F3-4654-8676-4C90A8650306}">
      <dgm:prSet/>
      <dgm:spPr/>
      <dgm:t>
        <a:bodyPr/>
        <a:lstStyle/>
        <a:p>
          <a:endParaRPr lang="en-US"/>
        </a:p>
      </dgm:t>
    </dgm:pt>
    <dgm:pt modelId="{F66E22EC-7E3C-4276-9C84-61208F5AF4DA}" type="pres">
      <dgm:prSet presAssocID="{0C4AE1A3-6ADA-4ADE-B771-9370A3F89A59}" presName="linear" presStyleCnt="0">
        <dgm:presLayoutVars>
          <dgm:animLvl val="lvl"/>
          <dgm:resizeHandles val="exact"/>
        </dgm:presLayoutVars>
      </dgm:prSet>
      <dgm:spPr/>
    </dgm:pt>
    <dgm:pt modelId="{35C75928-6AED-4AEF-A464-98F81154DD19}" type="pres">
      <dgm:prSet presAssocID="{2ECC7920-62E1-44F6-A730-DACCE342AB7E}" presName="parentText" presStyleLbl="node1" presStyleIdx="0" presStyleCnt="1" custLinFactY="-3395" custLinFactNeighborY="-100000">
        <dgm:presLayoutVars>
          <dgm:chMax val="0"/>
          <dgm:bulletEnabled val="1"/>
        </dgm:presLayoutVars>
      </dgm:prSet>
      <dgm:spPr/>
    </dgm:pt>
  </dgm:ptLst>
  <dgm:cxnLst>
    <dgm:cxn modelId="{EAEFB907-8DC1-42C1-B8AF-B98E4593859A}" type="presOf" srcId="{2ECC7920-62E1-44F6-A730-DACCE342AB7E}" destId="{35C75928-6AED-4AEF-A464-98F81154DD19}" srcOrd="0" destOrd="0" presId="urn:microsoft.com/office/officeart/2005/8/layout/vList2"/>
    <dgm:cxn modelId="{B20CA72E-89E4-4D2C-BC3B-70141D4BFD96}" type="presOf" srcId="{0C4AE1A3-6ADA-4ADE-B771-9370A3F89A59}" destId="{F66E22EC-7E3C-4276-9C84-61208F5AF4DA}" srcOrd="0" destOrd="0" presId="urn:microsoft.com/office/officeart/2005/8/layout/vList2"/>
    <dgm:cxn modelId="{DDF39DD0-92F3-4654-8676-4C90A8650306}" srcId="{0C4AE1A3-6ADA-4ADE-B771-9370A3F89A59}" destId="{2ECC7920-62E1-44F6-A730-DACCE342AB7E}" srcOrd="0" destOrd="0" parTransId="{07A07F14-46C1-43F9-87D0-36473682A8C0}" sibTransId="{6597E4D0-F85D-4822-962F-7D2E1A19A7FF}"/>
    <dgm:cxn modelId="{60FE495B-CFB9-48E0-83F1-A6BB7E31DAF7}" type="presParOf" srcId="{F66E22EC-7E3C-4276-9C84-61208F5AF4DA}" destId="{35C75928-6AED-4AEF-A464-98F81154DD1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C4AE1A3-6ADA-4ADE-B771-9370A3F89A59}" type="doc">
      <dgm:prSet loTypeId="urn:microsoft.com/office/officeart/2005/8/layout/vList2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ECC7920-62E1-44F6-A730-DACCE342AB7E}">
      <dgm:prSet/>
      <dgm:spPr>
        <a:solidFill>
          <a:schemeClr val="accent1"/>
        </a:solidFill>
      </dgm:spPr>
      <dgm:t>
        <a:bodyPr/>
        <a:lstStyle/>
        <a:p>
          <a:r>
            <a:rPr lang="pl-PL"/>
            <a:t>§ Nikt nie ma prawa Cię bić, prześladować i wykorzystywać w celach seksualnych.</a:t>
          </a:r>
          <a:endParaRPr lang="en-US"/>
        </a:p>
      </dgm:t>
    </dgm:pt>
    <dgm:pt modelId="{07A07F14-46C1-43F9-87D0-36473682A8C0}" type="parTrans" cxnId="{DDF39DD0-92F3-4654-8676-4C90A8650306}">
      <dgm:prSet/>
      <dgm:spPr/>
      <dgm:t>
        <a:bodyPr/>
        <a:lstStyle/>
        <a:p>
          <a:endParaRPr lang="en-US"/>
        </a:p>
      </dgm:t>
    </dgm:pt>
    <dgm:pt modelId="{6597E4D0-F85D-4822-962F-7D2E1A19A7FF}" type="sibTrans" cxnId="{DDF39DD0-92F3-4654-8676-4C90A8650306}">
      <dgm:prSet/>
      <dgm:spPr/>
      <dgm:t>
        <a:bodyPr/>
        <a:lstStyle/>
        <a:p>
          <a:endParaRPr lang="en-US"/>
        </a:p>
      </dgm:t>
    </dgm:pt>
    <dgm:pt modelId="{E814C9E6-B6FD-4572-8684-76CD2407DD98}">
      <dgm:prSet/>
      <dgm:spPr>
        <a:solidFill>
          <a:schemeClr val="accent1"/>
        </a:solidFill>
      </dgm:spPr>
      <dgm:t>
        <a:bodyPr/>
        <a:lstStyle/>
        <a:p>
          <a:r>
            <a:rPr lang="pl-PL"/>
            <a:t>§ Masz prawo do ochrony przed wykonywaniem pracy, która jest niebezpieczna, szkodliwa dla Twojego zdrowia lub przeszkadza Ci w nauce. Jeśli pracujesz, masz prawo do odpowiednich warunków pracy (bezpieczeństwa i higieny) oraz sprawiedliwej zapłaty. </a:t>
          </a:r>
          <a:endParaRPr lang="en-US"/>
        </a:p>
      </dgm:t>
    </dgm:pt>
    <dgm:pt modelId="{CB3B10BD-55EC-4768-822B-4C4C74D10750}" type="parTrans" cxnId="{874BE5D8-012E-4987-BB26-A2D144878915}">
      <dgm:prSet/>
      <dgm:spPr/>
      <dgm:t>
        <a:bodyPr/>
        <a:lstStyle/>
        <a:p>
          <a:endParaRPr lang="en-US"/>
        </a:p>
      </dgm:t>
    </dgm:pt>
    <dgm:pt modelId="{41CFB84E-E268-4261-A908-889B3AAD9503}" type="sibTrans" cxnId="{874BE5D8-012E-4987-BB26-A2D144878915}">
      <dgm:prSet/>
      <dgm:spPr/>
      <dgm:t>
        <a:bodyPr/>
        <a:lstStyle/>
        <a:p>
          <a:endParaRPr lang="en-US"/>
        </a:p>
      </dgm:t>
    </dgm:pt>
    <dgm:pt modelId="{A68D1BE8-F63F-4A33-8E7B-C7F826F526F8}">
      <dgm:prSet/>
      <dgm:spPr>
        <a:solidFill>
          <a:schemeClr val="accent1"/>
        </a:solidFill>
      </dgm:spPr>
      <dgm:t>
        <a:bodyPr/>
        <a:lstStyle/>
        <a:p>
          <a:r>
            <a:rPr lang="pl-PL"/>
            <a:t>§ Nikt nie ma prawa angażować Cię w produkcję narkotyków i handel nimi ani zmuszać czy namawiać do ich zażywania. Policja, nauczyciele i inne służby mają za zadanie chronić Cię przed dostępem do nich</a:t>
          </a:r>
          <a:endParaRPr lang="en-US"/>
        </a:p>
      </dgm:t>
    </dgm:pt>
    <dgm:pt modelId="{C881AA6C-72DB-4E95-8B77-8F44381F192B}" type="parTrans" cxnId="{FB9BF5F9-5E55-4FB3-AF67-23F68339919B}">
      <dgm:prSet/>
      <dgm:spPr/>
      <dgm:t>
        <a:bodyPr/>
        <a:lstStyle/>
        <a:p>
          <a:endParaRPr lang="en-US"/>
        </a:p>
      </dgm:t>
    </dgm:pt>
    <dgm:pt modelId="{D5606942-3CF3-46B6-9C30-AE68060B3E96}" type="sibTrans" cxnId="{FB9BF5F9-5E55-4FB3-AF67-23F68339919B}">
      <dgm:prSet/>
      <dgm:spPr/>
      <dgm:t>
        <a:bodyPr/>
        <a:lstStyle/>
        <a:p>
          <a:endParaRPr lang="en-US"/>
        </a:p>
      </dgm:t>
    </dgm:pt>
    <dgm:pt modelId="{F66E22EC-7E3C-4276-9C84-61208F5AF4DA}" type="pres">
      <dgm:prSet presAssocID="{0C4AE1A3-6ADA-4ADE-B771-9370A3F89A59}" presName="linear" presStyleCnt="0">
        <dgm:presLayoutVars>
          <dgm:animLvl val="lvl"/>
          <dgm:resizeHandles val="exact"/>
        </dgm:presLayoutVars>
      </dgm:prSet>
      <dgm:spPr/>
    </dgm:pt>
    <dgm:pt modelId="{35C75928-6AED-4AEF-A464-98F81154DD19}" type="pres">
      <dgm:prSet presAssocID="{2ECC7920-62E1-44F6-A730-DACCE342AB7E}" presName="parentText" presStyleLbl="node1" presStyleIdx="0" presStyleCnt="3" custLinFactNeighborY="-12087">
        <dgm:presLayoutVars>
          <dgm:chMax val="0"/>
          <dgm:bulletEnabled val="1"/>
        </dgm:presLayoutVars>
      </dgm:prSet>
      <dgm:spPr/>
    </dgm:pt>
    <dgm:pt modelId="{A63D0D32-BEB0-44C7-9FF5-C5DD6F0E7EDA}" type="pres">
      <dgm:prSet presAssocID="{6597E4D0-F85D-4822-962F-7D2E1A19A7FF}" presName="spacer" presStyleCnt="0"/>
      <dgm:spPr/>
    </dgm:pt>
    <dgm:pt modelId="{7BCF7FF3-56F2-46D7-A3F1-C0DF8A8AE637}" type="pres">
      <dgm:prSet presAssocID="{E814C9E6-B6FD-4572-8684-76CD2407DD9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D0D50E3-A0CE-4CB5-A3F2-B1DBD4156915}" type="pres">
      <dgm:prSet presAssocID="{41CFB84E-E268-4261-A908-889B3AAD9503}" presName="spacer" presStyleCnt="0"/>
      <dgm:spPr/>
    </dgm:pt>
    <dgm:pt modelId="{EADB784F-A2E9-47A6-B280-77320DCC7A09}" type="pres">
      <dgm:prSet presAssocID="{A68D1BE8-F63F-4A33-8E7B-C7F826F526F8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AEFB907-8DC1-42C1-B8AF-B98E4593859A}" type="presOf" srcId="{2ECC7920-62E1-44F6-A730-DACCE342AB7E}" destId="{35C75928-6AED-4AEF-A464-98F81154DD19}" srcOrd="0" destOrd="0" presId="urn:microsoft.com/office/officeart/2005/8/layout/vList2"/>
    <dgm:cxn modelId="{B20CA72E-89E4-4D2C-BC3B-70141D4BFD96}" type="presOf" srcId="{0C4AE1A3-6ADA-4ADE-B771-9370A3F89A59}" destId="{F66E22EC-7E3C-4276-9C84-61208F5AF4DA}" srcOrd="0" destOrd="0" presId="urn:microsoft.com/office/officeart/2005/8/layout/vList2"/>
    <dgm:cxn modelId="{143B3DA1-5EF8-497F-9C40-198E6EDA2513}" type="presOf" srcId="{E814C9E6-B6FD-4572-8684-76CD2407DD98}" destId="{7BCF7FF3-56F2-46D7-A3F1-C0DF8A8AE637}" srcOrd="0" destOrd="0" presId="urn:microsoft.com/office/officeart/2005/8/layout/vList2"/>
    <dgm:cxn modelId="{ABF536BE-E77F-4217-B4BF-667F52516A9D}" type="presOf" srcId="{A68D1BE8-F63F-4A33-8E7B-C7F826F526F8}" destId="{EADB784F-A2E9-47A6-B280-77320DCC7A09}" srcOrd="0" destOrd="0" presId="urn:microsoft.com/office/officeart/2005/8/layout/vList2"/>
    <dgm:cxn modelId="{DDF39DD0-92F3-4654-8676-4C90A8650306}" srcId="{0C4AE1A3-6ADA-4ADE-B771-9370A3F89A59}" destId="{2ECC7920-62E1-44F6-A730-DACCE342AB7E}" srcOrd="0" destOrd="0" parTransId="{07A07F14-46C1-43F9-87D0-36473682A8C0}" sibTransId="{6597E4D0-F85D-4822-962F-7D2E1A19A7FF}"/>
    <dgm:cxn modelId="{874BE5D8-012E-4987-BB26-A2D144878915}" srcId="{0C4AE1A3-6ADA-4ADE-B771-9370A3F89A59}" destId="{E814C9E6-B6FD-4572-8684-76CD2407DD98}" srcOrd="1" destOrd="0" parTransId="{CB3B10BD-55EC-4768-822B-4C4C74D10750}" sibTransId="{41CFB84E-E268-4261-A908-889B3AAD9503}"/>
    <dgm:cxn modelId="{FB9BF5F9-5E55-4FB3-AF67-23F68339919B}" srcId="{0C4AE1A3-6ADA-4ADE-B771-9370A3F89A59}" destId="{A68D1BE8-F63F-4A33-8E7B-C7F826F526F8}" srcOrd="2" destOrd="0" parTransId="{C881AA6C-72DB-4E95-8B77-8F44381F192B}" sibTransId="{D5606942-3CF3-46B6-9C30-AE68060B3E96}"/>
    <dgm:cxn modelId="{60FE495B-CFB9-48E0-83F1-A6BB7E31DAF7}" type="presParOf" srcId="{F66E22EC-7E3C-4276-9C84-61208F5AF4DA}" destId="{35C75928-6AED-4AEF-A464-98F81154DD19}" srcOrd="0" destOrd="0" presId="urn:microsoft.com/office/officeart/2005/8/layout/vList2"/>
    <dgm:cxn modelId="{336E6C3A-36E8-40F2-AE1D-D11BC782D4F6}" type="presParOf" srcId="{F66E22EC-7E3C-4276-9C84-61208F5AF4DA}" destId="{A63D0D32-BEB0-44C7-9FF5-C5DD6F0E7EDA}" srcOrd="1" destOrd="0" presId="urn:microsoft.com/office/officeart/2005/8/layout/vList2"/>
    <dgm:cxn modelId="{C5771523-06A6-4080-893A-FD0D53AB5EAA}" type="presParOf" srcId="{F66E22EC-7E3C-4276-9C84-61208F5AF4DA}" destId="{7BCF7FF3-56F2-46D7-A3F1-C0DF8A8AE637}" srcOrd="2" destOrd="0" presId="urn:microsoft.com/office/officeart/2005/8/layout/vList2"/>
    <dgm:cxn modelId="{5C9F6C08-0CD2-44AA-A46A-F13AD24CDDF3}" type="presParOf" srcId="{F66E22EC-7E3C-4276-9C84-61208F5AF4DA}" destId="{CD0D50E3-A0CE-4CB5-A3F2-B1DBD4156915}" srcOrd="3" destOrd="0" presId="urn:microsoft.com/office/officeart/2005/8/layout/vList2"/>
    <dgm:cxn modelId="{29D1689C-5540-4C52-97D5-6747E469FB7E}" type="presParOf" srcId="{F66E22EC-7E3C-4276-9C84-61208F5AF4DA}" destId="{EADB784F-A2E9-47A6-B280-77320DCC7A0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C4AE1A3-6ADA-4ADE-B771-9370A3F89A59}" type="doc">
      <dgm:prSet loTypeId="urn:microsoft.com/office/officeart/2005/8/layout/vList2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ECC7920-62E1-44F6-A730-DACCE342AB7E}">
      <dgm:prSet/>
      <dgm:spPr>
        <a:solidFill>
          <a:schemeClr val="accent1"/>
        </a:solidFill>
      </dgm:spPr>
      <dgm:t>
        <a:bodyPr/>
        <a:lstStyle/>
        <a:p>
          <a:r>
            <a:rPr lang="pl-PL"/>
            <a:t>§ Masz prawo do ochrony przed wszystkimi formami wykorzystywania seksualnego. Nikt nie ma prawa dotykać Cię w sposób, którego sobie nie życzysz i nakłaniać lub zmuszać Cię do kontaktów seksualnych.</a:t>
          </a:r>
          <a:endParaRPr lang="en-US"/>
        </a:p>
      </dgm:t>
    </dgm:pt>
    <dgm:pt modelId="{07A07F14-46C1-43F9-87D0-36473682A8C0}" type="parTrans" cxnId="{DDF39DD0-92F3-4654-8676-4C90A8650306}">
      <dgm:prSet/>
      <dgm:spPr/>
      <dgm:t>
        <a:bodyPr/>
        <a:lstStyle/>
        <a:p>
          <a:endParaRPr lang="en-US"/>
        </a:p>
      </dgm:t>
    </dgm:pt>
    <dgm:pt modelId="{6597E4D0-F85D-4822-962F-7D2E1A19A7FF}" type="sibTrans" cxnId="{DDF39DD0-92F3-4654-8676-4C90A8650306}">
      <dgm:prSet/>
      <dgm:spPr/>
      <dgm:t>
        <a:bodyPr/>
        <a:lstStyle/>
        <a:p>
          <a:endParaRPr lang="en-US"/>
        </a:p>
      </dgm:t>
    </dgm:pt>
    <dgm:pt modelId="{E814C9E6-B6FD-4572-8684-76CD2407DD98}">
      <dgm:prSet/>
      <dgm:spPr>
        <a:solidFill>
          <a:schemeClr val="accent1"/>
        </a:solidFill>
      </dgm:spPr>
      <dgm:t>
        <a:bodyPr/>
        <a:lstStyle/>
        <a:p>
          <a:r>
            <a:rPr lang="pl-PL"/>
            <a:t>§ Obowiązkiem państwa, w którym mieszkasz, jest ochrona Ciebie i innych dzieci przed porwaniem i sprzedażą. Policja i inne służby państwowe powinny przeciwdziałać wszelkim próbom uprowadzenia Cię czy sprzedania. </a:t>
          </a:r>
          <a:endParaRPr lang="en-US"/>
        </a:p>
      </dgm:t>
    </dgm:pt>
    <dgm:pt modelId="{CB3B10BD-55EC-4768-822B-4C4C74D10750}" type="parTrans" cxnId="{874BE5D8-012E-4987-BB26-A2D144878915}">
      <dgm:prSet/>
      <dgm:spPr/>
      <dgm:t>
        <a:bodyPr/>
        <a:lstStyle/>
        <a:p>
          <a:endParaRPr lang="en-US"/>
        </a:p>
      </dgm:t>
    </dgm:pt>
    <dgm:pt modelId="{41CFB84E-E268-4261-A908-889B3AAD9503}" type="sibTrans" cxnId="{874BE5D8-012E-4987-BB26-A2D144878915}">
      <dgm:prSet/>
      <dgm:spPr/>
      <dgm:t>
        <a:bodyPr/>
        <a:lstStyle/>
        <a:p>
          <a:endParaRPr lang="en-US"/>
        </a:p>
      </dgm:t>
    </dgm:pt>
    <dgm:pt modelId="{A68D1BE8-F63F-4A33-8E7B-C7F826F526F8}">
      <dgm:prSet/>
      <dgm:spPr>
        <a:solidFill>
          <a:schemeClr val="accent1"/>
        </a:solidFill>
      </dgm:spPr>
      <dgm:t>
        <a:bodyPr/>
        <a:lstStyle/>
        <a:p>
          <a:r>
            <a:rPr lang="pl-PL"/>
            <a:t>§ Masz prawo do ochrony przed wszystkimi innymi formami wyzysku, które naruszają Twoje dobro.</a:t>
          </a:r>
          <a:endParaRPr lang="en-US"/>
        </a:p>
      </dgm:t>
    </dgm:pt>
    <dgm:pt modelId="{C881AA6C-72DB-4E95-8B77-8F44381F192B}" type="parTrans" cxnId="{FB9BF5F9-5E55-4FB3-AF67-23F68339919B}">
      <dgm:prSet/>
      <dgm:spPr/>
      <dgm:t>
        <a:bodyPr/>
        <a:lstStyle/>
        <a:p>
          <a:endParaRPr lang="en-US"/>
        </a:p>
      </dgm:t>
    </dgm:pt>
    <dgm:pt modelId="{D5606942-3CF3-46B6-9C30-AE68060B3E96}" type="sibTrans" cxnId="{FB9BF5F9-5E55-4FB3-AF67-23F68339919B}">
      <dgm:prSet/>
      <dgm:spPr/>
      <dgm:t>
        <a:bodyPr/>
        <a:lstStyle/>
        <a:p>
          <a:endParaRPr lang="en-US"/>
        </a:p>
      </dgm:t>
    </dgm:pt>
    <dgm:pt modelId="{F66E22EC-7E3C-4276-9C84-61208F5AF4DA}" type="pres">
      <dgm:prSet presAssocID="{0C4AE1A3-6ADA-4ADE-B771-9370A3F89A59}" presName="linear" presStyleCnt="0">
        <dgm:presLayoutVars>
          <dgm:animLvl val="lvl"/>
          <dgm:resizeHandles val="exact"/>
        </dgm:presLayoutVars>
      </dgm:prSet>
      <dgm:spPr/>
    </dgm:pt>
    <dgm:pt modelId="{35C75928-6AED-4AEF-A464-98F81154DD19}" type="pres">
      <dgm:prSet presAssocID="{2ECC7920-62E1-44F6-A730-DACCE342AB7E}" presName="parentText" presStyleLbl="node1" presStyleIdx="0" presStyleCnt="3" custLinFactNeighborY="-12087">
        <dgm:presLayoutVars>
          <dgm:chMax val="0"/>
          <dgm:bulletEnabled val="1"/>
        </dgm:presLayoutVars>
      </dgm:prSet>
      <dgm:spPr/>
    </dgm:pt>
    <dgm:pt modelId="{A63D0D32-BEB0-44C7-9FF5-C5DD6F0E7EDA}" type="pres">
      <dgm:prSet presAssocID="{6597E4D0-F85D-4822-962F-7D2E1A19A7FF}" presName="spacer" presStyleCnt="0"/>
      <dgm:spPr/>
    </dgm:pt>
    <dgm:pt modelId="{7BCF7FF3-56F2-46D7-A3F1-C0DF8A8AE637}" type="pres">
      <dgm:prSet presAssocID="{E814C9E6-B6FD-4572-8684-76CD2407DD9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D0D50E3-A0CE-4CB5-A3F2-B1DBD4156915}" type="pres">
      <dgm:prSet presAssocID="{41CFB84E-E268-4261-A908-889B3AAD9503}" presName="spacer" presStyleCnt="0"/>
      <dgm:spPr/>
    </dgm:pt>
    <dgm:pt modelId="{EADB784F-A2E9-47A6-B280-77320DCC7A09}" type="pres">
      <dgm:prSet presAssocID="{A68D1BE8-F63F-4A33-8E7B-C7F826F526F8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AEFB907-8DC1-42C1-B8AF-B98E4593859A}" type="presOf" srcId="{2ECC7920-62E1-44F6-A730-DACCE342AB7E}" destId="{35C75928-6AED-4AEF-A464-98F81154DD19}" srcOrd="0" destOrd="0" presId="urn:microsoft.com/office/officeart/2005/8/layout/vList2"/>
    <dgm:cxn modelId="{B20CA72E-89E4-4D2C-BC3B-70141D4BFD96}" type="presOf" srcId="{0C4AE1A3-6ADA-4ADE-B771-9370A3F89A59}" destId="{F66E22EC-7E3C-4276-9C84-61208F5AF4DA}" srcOrd="0" destOrd="0" presId="urn:microsoft.com/office/officeart/2005/8/layout/vList2"/>
    <dgm:cxn modelId="{143B3DA1-5EF8-497F-9C40-198E6EDA2513}" type="presOf" srcId="{E814C9E6-B6FD-4572-8684-76CD2407DD98}" destId="{7BCF7FF3-56F2-46D7-A3F1-C0DF8A8AE637}" srcOrd="0" destOrd="0" presId="urn:microsoft.com/office/officeart/2005/8/layout/vList2"/>
    <dgm:cxn modelId="{ABF536BE-E77F-4217-B4BF-667F52516A9D}" type="presOf" srcId="{A68D1BE8-F63F-4A33-8E7B-C7F826F526F8}" destId="{EADB784F-A2E9-47A6-B280-77320DCC7A09}" srcOrd="0" destOrd="0" presId="urn:microsoft.com/office/officeart/2005/8/layout/vList2"/>
    <dgm:cxn modelId="{DDF39DD0-92F3-4654-8676-4C90A8650306}" srcId="{0C4AE1A3-6ADA-4ADE-B771-9370A3F89A59}" destId="{2ECC7920-62E1-44F6-A730-DACCE342AB7E}" srcOrd="0" destOrd="0" parTransId="{07A07F14-46C1-43F9-87D0-36473682A8C0}" sibTransId="{6597E4D0-F85D-4822-962F-7D2E1A19A7FF}"/>
    <dgm:cxn modelId="{874BE5D8-012E-4987-BB26-A2D144878915}" srcId="{0C4AE1A3-6ADA-4ADE-B771-9370A3F89A59}" destId="{E814C9E6-B6FD-4572-8684-76CD2407DD98}" srcOrd="1" destOrd="0" parTransId="{CB3B10BD-55EC-4768-822B-4C4C74D10750}" sibTransId="{41CFB84E-E268-4261-A908-889B3AAD9503}"/>
    <dgm:cxn modelId="{FB9BF5F9-5E55-4FB3-AF67-23F68339919B}" srcId="{0C4AE1A3-6ADA-4ADE-B771-9370A3F89A59}" destId="{A68D1BE8-F63F-4A33-8E7B-C7F826F526F8}" srcOrd="2" destOrd="0" parTransId="{C881AA6C-72DB-4E95-8B77-8F44381F192B}" sibTransId="{D5606942-3CF3-46B6-9C30-AE68060B3E96}"/>
    <dgm:cxn modelId="{60FE495B-CFB9-48E0-83F1-A6BB7E31DAF7}" type="presParOf" srcId="{F66E22EC-7E3C-4276-9C84-61208F5AF4DA}" destId="{35C75928-6AED-4AEF-A464-98F81154DD19}" srcOrd="0" destOrd="0" presId="urn:microsoft.com/office/officeart/2005/8/layout/vList2"/>
    <dgm:cxn modelId="{336E6C3A-36E8-40F2-AE1D-D11BC782D4F6}" type="presParOf" srcId="{F66E22EC-7E3C-4276-9C84-61208F5AF4DA}" destId="{A63D0D32-BEB0-44C7-9FF5-C5DD6F0E7EDA}" srcOrd="1" destOrd="0" presId="urn:microsoft.com/office/officeart/2005/8/layout/vList2"/>
    <dgm:cxn modelId="{C5771523-06A6-4080-893A-FD0D53AB5EAA}" type="presParOf" srcId="{F66E22EC-7E3C-4276-9C84-61208F5AF4DA}" destId="{7BCF7FF3-56F2-46D7-A3F1-C0DF8A8AE637}" srcOrd="2" destOrd="0" presId="urn:microsoft.com/office/officeart/2005/8/layout/vList2"/>
    <dgm:cxn modelId="{5C9F6C08-0CD2-44AA-A46A-F13AD24CDDF3}" type="presParOf" srcId="{F66E22EC-7E3C-4276-9C84-61208F5AF4DA}" destId="{CD0D50E3-A0CE-4CB5-A3F2-B1DBD4156915}" srcOrd="3" destOrd="0" presId="urn:microsoft.com/office/officeart/2005/8/layout/vList2"/>
    <dgm:cxn modelId="{29D1689C-5540-4C52-97D5-6747E469FB7E}" type="presParOf" srcId="{F66E22EC-7E3C-4276-9C84-61208F5AF4DA}" destId="{EADB784F-A2E9-47A6-B280-77320DCC7A0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C4AE1A3-6ADA-4ADE-B771-9370A3F89A59}" type="doc">
      <dgm:prSet loTypeId="urn:microsoft.com/office/officeart/2005/8/layout/vList2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ECC7920-62E1-44F6-A730-DACCE342AB7E}">
      <dgm:prSet custT="1"/>
      <dgm:spPr>
        <a:solidFill>
          <a:schemeClr val="accent1"/>
        </a:solidFill>
      </dgm:spPr>
      <dgm:t>
        <a:bodyPr/>
        <a:lstStyle/>
        <a:p>
          <a:r>
            <a:rPr lang="pl-PL" sz="1800"/>
            <a:t>§ Jeśli prawo Twojego kraju zapewnia lepszą ochronę i realizację Twoich praw niż artykuły tej Konwencji, to prawo Twojego kraju powinno obowiązywać w pierwszej kolejności. </a:t>
          </a:r>
          <a:endParaRPr lang="en-US" sz="1800"/>
        </a:p>
      </dgm:t>
    </dgm:pt>
    <dgm:pt modelId="{07A07F14-46C1-43F9-87D0-36473682A8C0}" type="parTrans" cxnId="{DDF39DD0-92F3-4654-8676-4C90A8650306}">
      <dgm:prSet/>
      <dgm:spPr/>
      <dgm:t>
        <a:bodyPr/>
        <a:lstStyle/>
        <a:p>
          <a:endParaRPr lang="en-US"/>
        </a:p>
      </dgm:t>
    </dgm:pt>
    <dgm:pt modelId="{6597E4D0-F85D-4822-962F-7D2E1A19A7FF}" type="sibTrans" cxnId="{DDF39DD0-92F3-4654-8676-4C90A8650306}">
      <dgm:prSet/>
      <dgm:spPr/>
      <dgm:t>
        <a:bodyPr/>
        <a:lstStyle/>
        <a:p>
          <a:endParaRPr lang="en-US"/>
        </a:p>
      </dgm:t>
    </dgm:pt>
    <dgm:pt modelId="{E814C9E6-B6FD-4572-8684-76CD2407DD98}">
      <dgm:prSet custT="1"/>
      <dgm:spPr>
        <a:solidFill>
          <a:schemeClr val="accent1"/>
        </a:solidFill>
      </dgm:spPr>
      <dgm:t>
        <a:bodyPr/>
        <a:lstStyle/>
        <a:p>
          <a:r>
            <a:rPr lang="pl-PL" sz="1800"/>
            <a:t>§ Masz prawo znać swoje prawa! Państwo powinno zadbać, aby prawa zawarte w tej Konwencji były znane zarówno wśród dzieci, jak i dorosłych. Konwencja o prawach dziecka zawiera łącznie 54 artykuły. Artykuły dotyczą tego, jak dorośli i państwo powinni współpracować, aby prawa Twoje i innych dzieci były przestrzegane i chronione</a:t>
          </a:r>
          <a:endParaRPr lang="en-US" sz="1800"/>
        </a:p>
      </dgm:t>
    </dgm:pt>
    <dgm:pt modelId="{CB3B10BD-55EC-4768-822B-4C4C74D10750}" type="parTrans" cxnId="{874BE5D8-012E-4987-BB26-A2D144878915}">
      <dgm:prSet/>
      <dgm:spPr/>
      <dgm:t>
        <a:bodyPr/>
        <a:lstStyle/>
        <a:p>
          <a:endParaRPr lang="en-US"/>
        </a:p>
      </dgm:t>
    </dgm:pt>
    <dgm:pt modelId="{41CFB84E-E268-4261-A908-889B3AAD9503}" type="sibTrans" cxnId="{874BE5D8-012E-4987-BB26-A2D144878915}">
      <dgm:prSet/>
      <dgm:spPr/>
      <dgm:t>
        <a:bodyPr/>
        <a:lstStyle/>
        <a:p>
          <a:endParaRPr lang="en-US"/>
        </a:p>
      </dgm:t>
    </dgm:pt>
    <dgm:pt modelId="{F66E22EC-7E3C-4276-9C84-61208F5AF4DA}" type="pres">
      <dgm:prSet presAssocID="{0C4AE1A3-6ADA-4ADE-B771-9370A3F89A59}" presName="linear" presStyleCnt="0">
        <dgm:presLayoutVars>
          <dgm:animLvl val="lvl"/>
          <dgm:resizeHandles val="exact"/>
        </dgm:presLayoutVars>
      </dgm:prSet>
      <dgm:spPr/>
    </dgm:pt>
    <dgm:pt modelId="{35C75928-6AED-4AEF-A464-98F81154DD19}" type="pres">
      <dgm:prSet presAssocID="{2ECC7920-62E1-44F6-A730-DACCE342AB7E}" presName="parentText" presStyleLbl="node1" presStyleIdx="0" presStyleCnt="2" custLinFactNeighborY="-12087">
        <dgm:presLayoutVars>
          <dgm:chMax val="0"/>
          <dgm:bulletEnabled val="1"/>
        </dgm:presLayoutVars>
      </dgm:prSet>
      <dgm:spPr/>
    </dgm:pt>
    <dgm:pt modelId="{A63D0D32-BEB0-44C7-9FF5-C5DD6F0E7EDA}" type="pres">
      <dgm:prSet presAssocID="{6597E4D0-F85D-4822-962F-7D2E1A19A7FF}" presName="spacer" presStyleCnt="0"/>
      <dgm:spPr/>
    </dgm:pt>
    <dgm:pt modelId="{7BCF7FF3-56F2-46D7-A3F1-C0DF8A8AE637}" type="pres">
      <dgm:prSet presAssocID="{E814C9E6-B6FD-4572-8684-76CD2407DD98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EAEFB907-8DC1-42C1-B8AF-B98E4593859A}" type="presOf" srcId="{2ECC7920-62E1-44F6-A730-DACCE342AB7E}" destId="{35C75928-6AED-4AEF-A464-98F81154DD19}" srcOrd="0" destOrd="0" presId="urn:microsoft.com/office/officeart/2005/8/layout/vList2"/>
    <dgm:cxn modelId="{B20CA72E-89E4-4D2C-BC3B-70141D4BFD96}" type="presOf" srcId="{0C4AE1A3-6ADA-4ADE-B771-9370A3F89A59}" destId="{F66E22EC-7E3C-4276-9C84-61208F5AF4DA}" srcOrd="0" destOrd="0" presId="urn:microsoft.com/office/officeart/2005/8/layout/vList2"/>
    <dgm:cxn modelId="{143B3DA1-5EF8-497F-9C40-198E6EDA2513}" type="presOf" srcId="{E814C9E6-B6FD-4572-8684-76CD2407DD98}" destId="{7BCF7FF3-56F2-46D7-A3F1-C0DF8A8AE637}" srcOrd="0" destOrd="0" presId="urn:microsoft.com/office/officeart/2005/8/layout/vList2"/>
    <dgm:cxn modelId="{DDF39DD0-92F3-4654-8676-4C90A8650306}" srcId="{0C4AE1A3-6ADA-4ADE-B771-9370A3F89A59}" destId="{2ECC7920-62E1-44F6-A730-DACCE342AB7E}" srcOrd="0" destOrd="0" parTransId="{07A07F14-46C1-43F9-87D0-36473682A8C0}" sibTransId="{6597E4D0-F85D-4822-962F-7D2E1A19A7FF}"/>
    <dgm:cxn modelId="{874BE5D8-012E-4987-BB26-A2D144878915}" srcId="{0C4AE1A3-6ADA-4ADE-B771-9370A3F89A59}" destId="{E814C9E6-B6FD-4572-8684-76CD2407DD98}" srcOrd="1" destOrd="0" parTransId="{CB3B10BD-55EC-4768-822B-4C4C74D10750}" sibTransId="{41CFB84E-E268-4261-A908-889B3AAD9503}"/>
    <dgm:cxn modelId="{60FE495B-CFB9-48E0-83F1-A6BB7E31DAF7}" type="presParOf" srcId="{F66E22EC-7E3C-4276-9C84-61208F5AF4DA}" destId="{35C75928-6AED-4AEF-A464-98F81154DD19}" srcOrd="0" destOrd="0" presId="urn:microsoft.com/office/officeart/2005/8/layout/vList2"/>
    <dgm:cxn modelId="{336E6C3A-36E8-40F2-AE1D-D11BC782D4F6}" type="presParOf" srcId="{F66E22EC-7E3C-4276-9C84-61208F5AF4DA}" destId="{A63D0D32-BEB0-44C7-9FF5-C5DD6F0E7EDA}" srcOrd="1" destOrd="0" presId="urn:microsoft.com/office/officeart/2005/8/layout/vList2"/>
    <dgm:cxn modelId="{C5771523-06A6-4080-893A-FD0D53AB5EAA}" type="presParOf" srcId="{F66E22EC-7E3C-4276-9C84-61208F5AF4DA}" destId="{7BCF7FF3-56F2-46D7-A3F1-C0DF8A8AE63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4AE1A3-6ADA-4ADE-B771-9370A3F89A5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CC7920-62E1-44F6-A730-DACCE342AB7E}">
      <dgm:prSet custT="1"/>
      <dgm:spPr/>
      <dgm:t>
        <a:bodyPr/>
        <a:lstStyle/>
        <a:p>
          <a:r>
            <a:rPr lang="pl-PL" sz="1800">
              <a:latin typeface="+mn-lt"/>
            </a:rPr>
            <a:t>§ Twoi rodzice lub opiekunowie powinni jak najlepiej wspierać Twój rozwój i uczyć Cię, jak korzystać z przysługujących Ci praw. Państwo ma obowiązek uszanować prawo Twoich rodziców i opiekunów do kierowania Twoim rozwojem. </a:t>
          </a:r>
        </a:p>
        <a:p>
          <a:endParaRPr lang="en-US" sz="1800">
            <a:latin typeface="+mn-lt"/>
          </a:endParaRPr>
        </a:p>
      </dgm:t>
    </dgm:pt>
    <dgm:pt modelId="{07A07F14-46C1-43F9-87D0-36473682A8C0}" type="parTrans" cxnId="{DDF39DD0-92F3-4654-8676-4C90A8650306}">
      <dgm:prSet/>
      <dgm:spPr/>
      <dgm:t>
        <a:bodyPr/>
        <a:lstStyle/>
        <a:p>
          <a:endParaRPr lang="en-US"/>
        </a:p>
      </dgm:t>
    </dgm:pt>
    <dgm:pt modelId="{6597E4D0-F85D-4822-962F-7D2E1A19A7FF}" type="sibTrans" cxnId="{DDF39DD0-92F3-4654-8676-4C90A8650306}">
      <dgm:prSet/>
      <dgm:spPr/>
      <dgm:t>
        <a:bodyPr/>
        <a:lstStyle/>
        <a:p>
          <a:endParaRPr lang="en-US"/>
        </a:p>
      </dgm:t>
    </dgm:pt>
    <dgm:pt modelId="{E814C9E6-B6FD-4572-8684-76CD2407DD98}">
      <dgm:prSet custT="1"/>
      <dgm:spPr/>
      <dgm:t>
        <a:bodyPr/>
        <a:lstStyle/>
        <a:p>
          <a:pPr algn="l"/>
          <a:r>
            <a:rPr lang="pl-PL" sz="1800"/>
            <a:t>§ Masz prawo mieszkać ze swoimi rodzicami, chyba że nie jest to dla Ciebie dobre (np. jesteś krzywdzony). Jeśli Twoi rodzice mieszkają osobno, masz prawo utrzymywać kontakt z każdym z nich, chyba że to byłoby dla Ciebie szkodliwe. </a:t>
          </a:r>
        </a:p>
        <a:p>
          <a:pPr algn="l"/>
          <a:endParaRPr lang="en-US" sz="1500"/>
        </a:p>
      </dgm:t>
    </dgm:pt>
    <dgm:pt modelId="{CB3B10BD-55EC-4768-822B-4C4C74D10750}" type="parTrans" cxnId="{874BE5D8-012E-4987-BB26-A2D144878915}">
      <dgm:prSet/>
      <dgm:spPr/>
      <dgm:t>
        <a:bodyPr/>
        <a:lstStyle/>
        <a:p>
          <a:endParaRPr lang="en-US"/>
        </a:p>
      </dgm:t>
    </dgm:pt>
    <dgm:pt modelId="{41CFB84E-E268-4261-A908-889B3AAD9503}" type="sibTrans" cxnId="{874BE5D8-012E-4987-BB26-A2D144878915}">
      <dgm:prSet/>
      <dgm:spPr/>
      <dgm:t>
        <a:bodyPr/>
        <a:lstStyle/>
        <a:p>
          <a:endParaRPr lang="en-US"/>
        </a:p>
      </dgm:t>
    </dgm:pt>
    <dgm:pt modelId="{A68D1BE8-F63F-4A33-8E7B-C7F826F526F8}">
      <dgm:prSet custT="1"/>
      <dgm:spPr/>
      <dgm:t>
        <a:bodyPr/>
        <a:lstStyle/>
        <a:p>
          <a:r>
            <a:rPr lang="pl-PL" sz="1800"/>
            <a:t>§ Jeśli Ty i Twoi rodzice zostaliście rozdzieleni i mieszkacie w różnych krajach, macie prawo utrzymywać ze sobą kontakt i odwiedzać się, a także zamieszkać w jednym kraju i być razem. </a:t>
          </a:r>
        </a:p>
        <a:p>
          <a:endParaRPr lang="en-US" sz="500"/>
        </a:p>
      </dgm:t>
    </dgm:pt>
    <dgm:pt modelId="{C881AA6C-72DB-4E95-8B77-8F44381F192B}" type="parTrans" cxnId="{FB9BF5F9-5E55-4FB3-AF67-23F68339919B}">
      <dgm:prSet/>
      <dgm:spPr/>
      <dgm:t>
        <a:bodyPr/>
        <a:lstStyle/>
        <a:p>
          <a:endParaRPr lang="en-US"/>
        </a:p>
      </dgm:t>
    </dgm:pt>
    <dgm:pt modelId="{D5606942-3CF3-46B6-9C30-AE68060B3E96}" type="sibTrans" cxnId="{FB9BF5F9-5E55-4FB3-AF67-23F68339919B}">
      <dgm:prSet/>
      <dgm:spPr/>
      <dgm:t>
        <a:bodyPr/>
        <a:lstStyle/>
        <a:p>
          <a:endParaRPr lang="en-US"/>
        </a:p>
      </dgm:t>
    </dgm:pt>
    <dgm:pt modelId="{043CE0CD-E48F-4D45-983A-DDF974873469}" type="pres">
      <dgm:prSet presAssocID="{0C4AE1A3-6ADA-4ADE-B771-9370A3F89A59}" presName="linear" presStyleCnt="0">
        <dgm:presLayoutVars>
          <dgm:animLvl val="lvl"/>
          <dgm:resizeHandles val="exact"/>
        </dgm:presLayoutVars>
      </dgm:prSet>
      <dgm:spPr/>
    </dgm:pt>
    <dgm:pt modelId="{19B3FFDB-83D3-4C90-8418-740B3CBAC5B4}" type="pres">
      <dgm:prSet presAssocID="{2ECC7920-62E1-44F6-A730-DACCE342AB7E}" presName="parentText" presStyleLbl="node1" presStyleIdx="0" presStyleCnt="3" custLinFactNeighborY="67380">
        <dgm:presLayoutVars>
          <dgm:chMax val="0"/>
          <dgm:bulletEnabled val="1"/>
        </dgm:presLayoutVars>
      </dgm:prSet>
      <dgm:spPr/>
    </dgm:pt>
    <dgm:pt modelId="{BE374F66-F4F5-4030-852B-545013AC6A4E}" type="pres">
      <dgm:prSet presAssocID="{6597E4D0-F85D-4822-962F-7D2E1A19A7FF}" presName="spacer" presStyleCnt="0"/>
      <dgm:spPr/>
    </dgm:pt>
    <dgm:pt modelId="{A49C315C-C77E-4117-B7E9-251378032089}" type="pres">
      <dgm:prSet presAssocID="{E814C9E6-B6FD-4572-8684-76CD2407DD9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E391C8F-3A6F-48BC-A638-8D1D8565F07C}" type="pres">
      <dgm:prSet presAssocID="{41CFB84E-E268-4261-A908-889B3AAD9503}" presName="spacer" presStyleCnt="0"/>
      <dgm:spPr/>
    </dgm:pt>
    <dgm:pt modelId="{DD8C12A4-77E9-4284-9F18-EE0E3B0C7380}" type="pres">
      <dgm:prSet presAssocID="{A68D1BE8-F63F-4A33-8E7B-C7F826F526F8}" presName="parentText" presStyleLbl="node1" presStyleIdx="2" presStyleCnt="3" custLinFactNeighborX="-723" custLinFactNeighborY="18506">
        <dgm:presLayoutVars>
          <dgm:chMax val="0"/>
          <dgm:bulletEnabled val="1"/>
        </dgm:presLayoutVars>
      </dgm:prSet>
      <dgm:spPr/>
    </dgm:pt>
  </dgm:ptLst>
  <dgm:cxnLst>
    <dgm:cxn modelId="{C63E0912-4EEE-46D8-8137-EC625F0DA6C9}" type="presOf" srcId="{E814C9E6-B6FD-4572-8684-76CD2407DD98}" destId="{A49C315C-C77E-4117-B7E9-251378032089}" srcOrd="0" destOrd="0" presId="urn:microsoft.com/office/officeart/2005/8/layout/vList2"/>
    <dgm:cxn modelId="{E1239251-15DA-4C69-8E95-DE226AF09B9C}" type="presOf" srcId="{2ECC7920-62E1-44F6-A730-DACCE342AB7E}" destId="{19B3FFDB-83D3-4C90-8418-740B3CBAC5B4}" srcOrd="0" destOrd="0" presId="urn:microsoft.com/office/officeart/2005/8/layout/vList2"/>
    <dgm:cxn modelId="{C5643880-99C3-4D3D-900A-2A314A4B9651}" type="presOf" srcId="{A68D1BE8-F63F-4A33-8E7B-C7F826F526F8}" destId="{DD8C12A4-77E9-4284-9F18-EE0E3B0C7380}" srcOrd="0" destOrd="0" presId="urn:microsoft.com/office/officeart/2005/8/layout/vList2"/>
    <dgm:cxn modelId="{DDF39DD0-92F3-4654-8676-4C90A8650306}" srcId="{0C4AE1A3-6ADA-4ADE-B771-9370A3F89A59}" destId="{2ECC7920-62E1-44F6-A730-DACCE342AB7E}" srcOrd="0" destOrd="0" parTransId="{07A07F14-46C1-43F9-87D0-36473682A8C0}" sibTransId="{6597E4D0-F85D-4822-962F-7D2E1A19A7FF}"/>
    <dgm:cxn modelId="{874BE5D8-012E-4987-BB26-A2D144878915}" srcId="{0C4AE1A3-6ADA-4ADE-B771-9370A3F89A59}" destId="{E814C9E6-B6FD-4572-8684-76CD2407DD98}" srcOrd="1" destOrd="0" parTransId="{CB3B10BD-55EC-4768-822B-4C4C74D10750}" sibTransId="{41CFB84E-E268-4261-A908-889B3AAD9503}"/>
    <dgm:cxn modelId="{738535DD-B51C-4714-9FE9-78E86078B6C6}" type="presOf" srcId="{0C4AE1A3-6ADA-4ADE-B771-9370A3F89A59}" destId="{043CE0CD-E48F-4D45-983A-DDF974873469}" srcOrd="0" destOrd="0" presId="urn:microsoft.com/office/officeart/2005/8/layout/vList2"/>
    <dgm:cxn modelId="{FB9BF5F9-5E55-4FB3-AF67-23F68339919B}" srcId="{0C4AE1A3-6ADA-4ADE-B771-9370A3F89A59}" destId="{A68D1BE8-F63F-4A33-8E7B-C7F826F526F8}" srcOrd="2" destOrd="0" parTransId="{C881AA6C-72DB-4E95-8B77-8F44381F192B}" sibTransId="{D5606942-3CF3-46B6-9C30-AE68060B3E96}"/>
    <dgm:cxn modelId="{EA8EA1BF-5648-4CA3-8CB1-9A85DC1D6C8B}" type="presParOf" srcId="{043CE0CD-E48F-4D45-983A-DDF974873469}" destId="{19B3FFDB-83D3-4C90-8418-740B3CBAC5B4}" srcOrd="0" destOrd="0" presId="urn:microsoft.com/office/officeart/2005/8/layout/vList2"/>
    <dgm:cxn modelId="{28EDB006-A635-473B-8DF5-F5B925ADD6EA}" type="presParOf" srcId="{043CE0CD-E48F-4D45-983A-DDF974873469}" destId="{BE374F66-F4F5-4030-852B-545013AC6A4E}" srcOrd="1" destOrd="0" presId="urn:microsoft.com/office/officeart/2005/8/layout/vList2"/>
    <dgm:cxn modelId="{032221B5-9CBB-4979-BCC9-3FC467D5B0CD}" type="presParOf" srcId="{043CE0CD-E48F-4D45-983A-DDF974873469}" destId="{A49C315C-C77E-4117-B7E9-251378032089}" srcOrd="2" destOrd="0" presId="urn:microsoft.com/office/officeart/2005/8/layout/vList2"/>
    <dgm:cxn modelId="{AC907789-10B3-460A-B136-7499DB8EA10C}" type="presParOf" srcId="{043CE0CD-E48F-4D45-983A-DDF974873469}" destId="{AE391C8F-3A6F-48BC-A638-8D1D8565F07C}" srcOrd="3" destOrd="0" presId="urn:microsoft.com/office/officeart/2005/8/layout/vList2"/>
    <dgm:cxn modelId="{51928004-82CF-473A-A401-95B03494D319}" type="presParOf" srcId="{043CE0CD-E48F-4D45-983A-DDF974873469}" destId="{DD8C12A4-77E9-4284-9F18-EE0E3B0C738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C4AE1A3-6ADA-4ADE-B771-9370A3F89A5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CC7920-62E1-44F6-A730-DACCE342AB7E}">
      <dgm:prSet custT="1"/>
      <dgm:spPr/>
      <dgm:t>
        <a:bodyPr/>
        <a:lstStyle/>
        <a:p>
          <a:r>
            <a:rPr lang="pl-PL" sz="1800">
              <a:latin typeface="+mn-lt"/>
            </a:rPr>
            <a:t>§ Państwo ma obowiązek chronić Cię przed nielegalnym uprowadzeniem za granicę bez zgody rodziców. </a:t>
          </a:r>
        </a:p>
        <a:p>
          <a:endParaRPr lang="en-US" sz="1800">
            <a:latin typeface="+mn-lt"/>
          </a:endParaRPr>
        </a:p>
      </dgm:t>
    </dgm:pt>
    <dgm:pt modelId="{07A07F14-46C1-43F9-87D0-36473682A8C0}" type="parTrans" cxnId="{DDF39DD0-92F3-4654-8676-4C90A8650306}">
      <dgm:prSet/>
      <dgm:spPr/>
      <dgm:t>
        <a:bodyPr/>
        <a:lstStyle/>
        <a:p>
          <a:endParaRPr lang="en-US"/>
        </a:p>
      </dgm:t>
    </dgm:pt>
    <dgm:pt modelId="{6597E4D0-F85D-4822-962F-7D2E1A19A7FF}" type="sibTrans" cxnId="{DDF39DD0-92F3-4654-8676-4C90A8650306}">
      <dgm:prSet/>
      <dgm:spPr/>
      <dgm:t>
        <a:bodyPr/>
        <a:lstStyle/>
        <a:p>
          <a:endParaRPr lang="en-US"/>
        </a:p>
      </dgm:t>
    </dgm:pt>
    <dgm:pt modelId="{E814C9E6-B6FD-4572-8684-76CD2407DD98}">
      <dgm:prSet custT="1"/>
      <dgm:spPr/>
      <dgm:t>
        <a:bodyPr/>
        <a:lstStyle/>
        <a:p>
          <a:pPr algn="l"/>
          <a:r>
            <a:rPr lang="pl-PL" sz="1800"/>
            <a:t>§ Oboje rodzice są odpowiedzialni za Twoje wychowanie i właściwy rozwój. Zawsze powinni kierować się Twoim dobrem. Państwo powinno ich w tym wspierać oraz pomagać im np. zapewniając powstanie odpowiedniej liczby przedszkoli, szkół, przychodni. etc. </a:t>
          </a:r>
        </a:p>
      </dgm:t>
    </dgm:pt>
    <dgm:pt modelId="{CB3B10BD-55EC-4768-822B-4C4C74D10750}" type="parTrans" cxnId="{874BE5D8-012E-4987-BB26-A2D144878915}">
      <dgm:prSet/>
      <dgm:spPr/>
      <dgm:t>
        <a:bodyPr/>
        <a:lstStyle/>
        <a:p>
          <a:endParaRPr lang="en-US"/>
        </a:p>
      </dgm:t>
    </dgm:pt>
    <dgm:pt modelId="{41CFB84E-E268-4261-A908-889B3AAD9503}" type="sibTrans" cxnId="{874BE5D8-012E-4987-BB26-A2D144878915}">
      <dgm:prSet/>
      <dgm:spPr/>
      <dgm:t>
        <a:bodyPr/>
        <a:lstStyle/>
        <a:p>
          <a:endParaRPr lang="en-US"/>
        </a:p>
      </dgm:t>
    </dgm:pt>
    <dgm:pt modelId="{A68D1BE8-F63F-4A33-8E7B-C7F826F526F8}">
      <dgm:prSet custT="1"/>
      <dgm:spPr/>
      <dgm:t>
        <a:bodyPr/>
        <a:lstStyle/>
        <a:p>
          <a:r>
            <a:rPr lang="pl-PL" sz="1800"/>
            <a:t>§ Jeśli rodzice nie mogą się Tobą opiekować, państwo musi Ci zapewnić specjalną ochronę, pomoc i opiekę zastępczą. Ci, którzy się Tobą zaopiekują, powinni szanować Twoją kulturę i </a:t>
          </a:r>
          <a:r>
            <a:rPr lang="pl-PL" sz="1800" err="1"/>
            <a:t>eligię</a:t>
          </a:r>
          <a:endParaRPr lang="pl-PL" sz="1800"/>
        </a:p>
        <a:p>
          <a:endParaRPr lang="en-US" sz="500"/>
        </a:p>
      </dgm:t>
    </dgm:pt>
    <dgm:pt modelId="{C881AA6C-72DB-4E95-8B77-8F44381F192B}" type="parTrans" cxnId="{FB9BF5F9-5E55-4FB3-AF67-23F68339919B}">
      <dgm:prSet/>
      <dgm:spPr/>
      <dgm:t>
        <a:bodyPr/>
        <a:lstStyle/>
        <a:p>
          <a:endParaRPr lang="en-US"/>
        </a:p>
      </dgm:t>
    </dgm:pt>
    <dgm:pt modelId="{D5606942-3CF3-46B6-9C30-AE68060B3E96}" type="sibTrans" cxnId="{FB9BF5F9-5E55-4FB3-AF67-23F68339919B}">
      <dgm:prSet/>
      <dgm:spPr/>
      <dgm:t>
        <a:bodyPr/>
        <a:lstStyle/>
        <a:p>
          <a:endParaRPr lang="en-US"/>
        </a:p>
      </dgm:t>
    </dgm:pt>
    <dgm:pt modelId="{043CE0CD-E48F-4D45-983A-DDF974873469}" type="pres">
      <dgm:prSet presAssocID="{0C4AE1A3-6ADA-4ADE-B771-9370A3F89A59}" presName="linear" presStyleCnt="0">
        <dgm:presLayoutVars>
          <dgm:animLvl val="lvl"/>
          <dgm:resizeHandles val="exact"/>
        </dgm:presLayoutVars>
      </dgm:prSet>
      <dgm:spPr/>
    </dgm:pt>
    <dgm:pt modelId="{19B3FFDB-83D3-4C90-8418-740B3CBAC5B4}" type="pres">
      <dgm:prSet presAssocID="{2ECC7920-62E1-44F6-A730-DACCE342AB7E}" presName="parentText" presStyleLbl="node1" presStyleIdx="0" presStyleCnt="3" custLinFactNeighborY="67380">
        <dgm:presLayoutVars>
          <dgm:chMax val="0"/>
          <dgm:bulletEnabled val="1"/>
        </dgm:presLayoutVars>
      </dgm:prSet>
      <dgm:spPr/>
    </dgm:pt>
    <dgm:pt modelId="{BE374F66-F4F5-4030-852B-545013AC6A4E}" type="pres">
      <dgm:prSet presAssocID="{6597E4D0-F85D-4822-962F-7D2E1A19A7FF}" presName="spacer" presStyleCnt="0"/>
      <dgm:spPr/>
    </dgm:pt>
    <dgm:pt modelId="{A49C315C-C77E-4117-B7E9-251378032089}" type="pres">
      <dgm:prSet presAssocID="{E814C9E6-B6FD-4572-8684-76CD2407DD9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E391C8F-3A6F-48BC-A638-8D1D8565F07C}" type="pres">
      <dgm:prSet presAssocID="{41CFB84E-E268-4261-A908-889B3AAD9503}" presName="spacer" presStyleCnt="0"/>
      <dgm:spPr/>
    </dgm:pt>
    <dgm:pt modelId="{DD8C12A4-77E9-4284-9F18-EE0E3B0C7380}" type="pres">
      <dgm:prSet presAssocID="{A68D1BE8-F63F-4A33-8E7B-C7F826F526F8}" presName="parentText" presStyleLbl="node1" presStyleIdx="2" presStyleCnt="3" custLinFactNeighborX="-723" custLinFactNeighborY="18506">
        <dgm:presLayoutVars>
          <dgm:chMax val="0"/>
          <dgm:bulletEnabled val="1"/>
        </dgm:presLayoutVars>
      </dgm:prSet>
      <dgm:spPr/>
    </dgm:pt>
  </dgm:ptLst>
  <dgm:cxnLst>
    <dgm:cxn modelId="{C63E0912-4EEE-46D8-8137-EC625F0DA6C9}" type="presOf" srcId="{E814C9E6-B6FD-4572-8684-76CD2407DD98}" destId="{A49C315C-C77E-4117-B7E9-251378032089}" srcOrd="0" destOrd="0" presId="urn:microsoft.com/office/officeart/2005/8/layout/vList2"/>
    <dgm:cxn modelId="{E1239251-15DA-4C69-8E95-DE226AF09B9C}" type="presOf" srcId="{2ECC7920-62E1-44F6-A730-DACCE342AB7E}" destId="{19B3FFDB-83D3-4C90-8418-740B3CBAC5B4}" srcOrd="0" destOrd="0" presId="urn:microsoft.com/office/officeart/2005/8/layout/vList2"/>
    <dgm:cxn modelId="{C5643880-99C3-4D3D-900A-2A314A4B9651}" type="presOf" srcId="{A68D1BE8-F63F-4A33-8E7B-C7F826F526F8}" destId="{DD8C12A4-77E9-4284-9F18-EE0E3B0C7380}" srcOrd="0" destOrd="0" presId="urn:microsoft.com/office/officeart/2005/8/layout/vList2"/>
    <dgm:cxn modelId="{DDF39DD0-92F3-4654-8676-4C90A8650306}" srcId="{0C4AE1A3-6ADA-4ADE-B771-9370A3F89A59}" destId="{2ECC7920-62E1-44F6-A730-DACCE342AB7E}" srcOrd="0" destOrd="0" parTransId="{07A07F14-46C1-43F9-87D0-36473682A8C0}" sibTransId="{6597E4D0-F85D-4822-962F-7D2E1A19A7FF}"/>
    <dgm:cxn modelId="{874BE5D8-012E-4987-BB26-A2D144878915}" srcId="{0C4AE1A3-6ADA-4ADE-B771-9370A3F89A59}" destId="{E814C9E6-B6FD-4572-8684-76CD2407DD98}" srcOrd="1" destOrd="0" parTransId="{CB3B10BD-55EC-4768-822B-4C4C74D10750}" sibTransId="{41CFB84E-E268-4261-A908-889B3AAD9503}"/>
    <dgm:cxn modelId="{738535DD-B51C-4714-9FE9-78E86078B6C6}" type="presOf" srcId="{0C4AE1A3-6ADA-4ADE-B771-9370A3F89A59}" destId="{043CE0CD-E48F-4D45-983A-DDF974873469}" srcOrd="0" destOrd="0" presId="urn:microsoft.com/office/officeart/2005/8/layout/vList2"/>
    <dgm:cxn modelId="{FB9BF5F9-5E55-4FB3-AF67-23F68339919B}" srcId="{0C4AE1A3-6ADA-4ADE-B771-9370A3F89A59}" destId="{A68D1BE8-F63F-4A33-8E7B-C7F826F526F8}" srcOrd="2" destOrd="0" parTransId="{C881AA6C-72DB-4E95-8B77-8F44381F192B}" sibTransId="{D5606942-3CF3-46B6-9C30-AE68060B3E96}"/>
    <dgm:cxn modelId="{EA8EA1BF-5648-4CA3-8CB1-9A85DC1D6C8B}" type="presParOf" srcId="{043CE0CD-E48F-4D45-983A-DDF974873469}" destId="{19B3FFDB-83D3-4C90-8418-740B3CBAC5B4}" srcOrd="0" destOrd="0" presId="urn:microsoft.com/office/officeart/2005/8/layout/vList2"/>
    <dgm:cxn modelId="{28EDB006-A635-473B-8DF5-F5B925ADD6EA}" type="presParOf" srcId="{043CE0CD-E48F-4D45-983A-DDF974873469}" destId="{BE374F66-F4F5-4030-852B-545013AC6A4E}" srcOrd="1" destOrd="0" presId="urn:microsoft.com/office/officeart/2005/8/layout/vList2"/>
    <dgm:cxn modelId="{032221B5-9CBB-4979-BCC9-3FC467D5B0CD}" type="presParOf" srcId="{043CE0CD-E48F-4D45-983A-DDF974873469}" destId="{A49C315C-C77E-4117-B7E9-251378032089}" srcOrd="2" destOrd="0" presId="urn:microsoft.com/office/officeart/2005/8/layout/vList2"/>
    <dgm:cxn modelId="{AC907789-10B3-460A-B136-7499DB8EA10C}" type="presParOf" srcId="{043CE0CD-E48F-4D45-983A-DDF974873469}" destId="{AE391C8F-3A6F-48BC-A638-8D1D8565F07C}" srcOrd="3" destOrd="0" presId="urn:microsoft.com/office/officeart/2005/8/layout/vList2"/>
    <dgm:cxn modelId="{51928004-82CF-473A-A401-95B03494D319}" type="presParOf" srcId="{043CE0CD-E48F-4D45-983A-DDF974873469}" destId="{DD8C12A4-77E9-4284-9F18-EE0E3B0C738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C4AE1A3-6ADA-4ADE-B771-9370A3F89A59}" type="doc">
      <dgm:prSet loTypeId="urn:microsoft.com/office/officeart/2005/8/layout/vList2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ECC7920-62E1-44F6-A730-DACCE342AB7E}">
      <dgm:prSet/>
      <dgm:spPr>
        <a:solidFill>
          <a:schemeClr val="accent1"/>
        </a:solidFill>
      </dgm:spPr>
      <dgm:t>
        <a:bodyPr/>
        <a:lstStyle/>
        <a:p>
          <a:r>
            <a:rPr lang="pl-PL"/>
            <a:t>§ Masz prawo wypowiadać swoje zdanie w sprawach, które Ciebie dotyczą, a dorośli powinni go wysłuchać i wziąć je pod uwagę. Nawet w postępowaniu przed sądem. </a:t>
          </a:r>
          <a:endParaRPr lang="en-US"/>
        </a:p>
      </dgm:t>
    </dgm:pt>
    <dgm:pt modelId="{07A07F14-46C1-43F9-87D0-36473682A8C0}" type="parTrans" cxnId="{DDF39DD0-92F3-4654-8676-4C90A8650306}">
      <dgm:prSet/>
      <dgm:spPr/>
      <dgm:t>
        <a:bodyPr/>
        <a:lstStyle/>
        <a:p>
          <a:endParaRPr lang="en-US"/>
        </a:p>
      </dgm:t>
    </dgm:pt>
    <dgm:pt modelId="{6597E4D0-F85D-4822-962F-7D2E1A19A7FF}" type="sibTrans" cxnId="{DDF39DD0-92F3-4654-8676-4C90A8650306}">
      <dgm:prSet/>
      <dgm:spPr/>
      <dgm:t>
        <a:bodyPr/>
        <a:lstStyle/>
        <a:p>
          <a:endParaRPr lang="en-US"/>
        </a:p>
      </dgm:t>
    </dgm:pt>
    <dgm:pt modelId="{E814C9E6-B6FD-4572-8684-76CD2407DD98}">
      <dgm:prSet/>
      <dgm:spPr>
        <a:solidFill>
          <a:schemeClr val="accent1"/>
        </a:solidFill>
      </dgm:spPr>
      <dgm:t>
        <a:bodyPr/>
        <a:lstStyle/>
        <a:p>
          <a:r>
            <a:rPr lang="pl-PL"/>
            <a:t>§ Masz prawo do swobody myśli, sumienia i wyznania, ale nie może to ograniczać praw innych osób. Twoi rodzice powinni pomóc Ci wybrać najlepszą drogę rozwoju, która jest zgodna z przysługującymi Ci prawami</a:t>
          </a:r>
          <a:endParaRPr lang="en-US"/>
        </a:p>
      </dgm:t>
    </dgm:pt>
    <dgm:pt modelId="{CB3B10BD-55EC-4768-822B-4C4C74D10750}" type="parTrans" cxnId="{874BE5D8-012E-4987-BB26-A2D144878915}">
      <dgm:prSet/>
      <dgm:spPr/>
      <dgm:t>
        <a:bodyPr/>
        <a:lstStyle/>
        <a:p>
          <a:endParaRPr lang="en-US"/>
        </a:p>
      </dgm:t>
    </dgm:pt>
    <dgm:pt modelId="{41CFB84E-E268-4261-A908-889B3AAD9503}" type="sibTrans" cxnId="{874BE5D8-012E-4987-BB26-A2D144878915}">
      <dgm:prSet/>
      <dgm:spPr/>
      <dgm:t>
        <a:bodyPr/>
        <a:lstStyle/>
        <a:p>
          <a:endParaRPr lang="en-US"/>
        </a:p>
      </dgm:t>
    </dgm:pt>
    <dgm:pt modelId="{A68D1BE8-F63F-4A33-8E7B-C7F826F526F8}">
      <dgm:prSet/>
      <dgm:spPr>
        <a:solidFill>
          <a:schemeClr val="accent1"/>
        </a:solidFill>
      </dgm:spPr>
      <dgm:t>
        <a:bodyPr/>
        <a:lstStyle/>
        <a:p>
          <a:r>
            <a:rPr lang="pl-PL"/>
            <a:t>§ Masz prawo zapisania się do różnych stowarzyszeń, o ile nie ogranicza to praw innych osób</a:t>
          </a:r>
          <a:endParaRPr lang="en-US"/>
        </a:p>
      </dgm:t>
    </dgm:pt>
    <dgm:pt modelId="{C881AA6C-72DB-4E95-8B77-8F44381F192B}" type="parTrans" cxnId="{FB9BF5F9-5E55-4FB3-AF67-23F68339919B}">
      <dgm:prSet/>
      <dgm:spPr/>
      <dgm:t>
        <a:bodyPr/>
        <a:lstStyle/>
        <a:p>
          <a:endParaRPr lang="en-US"/>
        </a:p>
      </dgm:t>
    </dgm:pt>
    <dgm:pt modelId="{D5606942-3CF3-46B6-9C30-AE68060B3E96}" type="sibTrans" cxnId="{FB9BF5F9-5E55-4FB3-AF67-23F68339919B}">
      <dgm:prSet/>
      <dgm:spPr/>
      <dgm:t>
        <a:bodyPr/>
        <a:lstStyle/>
        <a:p>
          <a:endParaRPr lang="en-US"/>
        </a:p>
      </dgm:t>
    </dgm:pt>
    <dgm:pt modelId="{F66E22EC-7E3C-4276-9C84-61208F5AF4DA}" type="pres">
      <dgm:prSet presAssocID="{0C4AE1A3-6ADA-4ADE-B771-9370A3F89A59}" presName="linear" presStyleCnt="0">
        <dgm:presLayoutVars>
          <dgm:animLvl val="lvl"/>
          <dgm:resizeHandles val="exact"/>
        </dgm:presLayoutVars>
      </dgm:prSet>
      <dgm:spPr/>
    </dgm:pt>
    <dgm:pt modelId="{35C75928-6AED-4AEF-A464-98F81154DD19}" type="pres">
      <dgm:prSet presAssocID="{2ECC7920-62E1-44F6-A730-DACCE342AB7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63D0D32-BEB0-44C7-9FF5-C5DD6F0E7EDA}" type="pres">
      <dgm:prSet presAssocID="{6597E4D0-F85D-4822-962F-7D2E1A19A7FF}" presName="spacer" presStyleCnt="0"/>
      <dgm:spPr/>
    </dgm:pt>
    <dgm:pt modelId="{7BCF7FF3-56F2-46D7-A3F1-C0DF8A8AE637}" type="pres">
      <dgm:prSet presAssocID="{E814C9E6-B6FD-4572-8684-76CD2407DD9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D0D50E3-A0CE-4CB5-A3F2-B1DBD4156915}" type="pres">
      <dgm:prSet presAssocID="{41CFB84E-E268-4261-A908-889B3AAD9503}" presName="spacer" presStyleCnt="0"/>
      <dgm:spPr/>
    </dgm:pt>
    <dgm:pt modelId="{EADB784F-A2E9-47A6-B280-77320DCC7A09}" type="pres">
      <dgm:prSet presAssocID="{A68D1BE8-F63F-4A33-8E7B-C7F826F526F8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AEFB907-8DC1-42C1-B8AF-B98E4593859A}" type="presOf" srcId="{2ECC7920-62E1-44F6-A730-DACCE342AB7E}" destId="{35C75928-6AED-4AEF-A464-98F81154DD19}" srcOrd="0" destOrd="0" presId="urn:microsoft.com/office/officeart/2005/8/layout/vList2"/>
    <dgm:cxn modelId="{B20CA72E-89E4-4D2C-BC3B-70141D4BFD96}" type="presOf" srcId="{0C4AE1A3-6ADA-4ADE-B771-9370A3F89A59}" destId="{F66E22EC-7E3C-4276-9C84-61208F5AF4DA}" srcOrd="0" destOrd="0" presId="urn:microsoft.com/office/officeart/2005/8/layout/vList2"/>
    <dgm:cxn modelId="{143B3DA1-5EF8-497F-9C40-198E6EDA2513}" type="presOf" srcId="{E814C9E6-B6FD-4572-8684-76CD2407DD98}" destId="{7BCF7FF3-56F2-46D7-A3F1-C0DF8A8AE637}" srcOrd="0" destOrd="0" presId="urn:microsoft.com/office/officeart/2005/8/layout/vList2"/>
    <dgm:cxn modelId="{ABF536BE-E77F-4217-B4BF-667F52516A9D}" type="presOf" srcId="{A68D1BE8-F63F-4A33-8E7B-C7F826F526F8}" destId="{EADB784F-A2E9-47A6-B280-77320DCC7A09}" srcOrd="0" destOrd="0" presId="urn:microsoft.com/office/officeart/2005/8/layout/vList2"/>
    <dgm:cxn modelId="{DDF39DD0-92F3-4654-8676-4C90A8650306}" srcId="{0C4AE1A3-6ADA-4ADE-B771-9370A3F89A59}" destId="{2ECC7920-62E1-44F6-A730-DACCE342AB7E}" srcOrd="0" destOrd="0" parTransId="{07A07F14-46C1-43F9-87D0-36473682A8C0}" sibTransId="{6597E4D0-F85D-4822-962F-7D2E1A19A7FF}"/>
    <dgm:cxn modelId="{874BE5D8-012E-4987-BB26-A2D144878915}" srcId="{0C4AE1A3-6ADA-4ADE-B771-9370A3F89A59}" destId="{E814C9E6-B6FD-4572-8684-76CD2407DD98}" srcOrd="1" destOrd="0" parTransId="{CB3B10BD-55EC-4768-822B-4C4C74D10750}" sibTransId="{41CFB84E-E268-4261-A908-889B3AAD9503}"/>
    <dgm:cxn modelId="{FB9BF5F9-5E55-4FB3-AF67-23F68339919B}" srcId="{0C4AE1A3-6ADA-4ADE-B771-9370A3F89A59}" destId="{A68D1BE8-F63F-4A33-8E7B-C7F826F526F8}" srcOrd="2" destOrd="0" parTransId="{C881AA6C-72DB-4E95-8B77-8F44381F192B}" sibTransId="{D5606942-3CF3-46B6-9C30-AE68060B3E96}"/>
    <dgm:cxn modelId="{60FE495B-CFB9-48E0-83F1-A6BB7E31DAF7}" type="presParOf" srcId="{F66E22EC-7E3C-4276-9C84-61208F5AF4DA}" destId="{35C75928-6AED-4AEF-A464-98F81154DD19}" srcOrd="0" destOrd="0" presId="urn:microsoft.com/office/officeart/2005/8/layout/vList2"/>
    <dgm:cxn modelId="{336E6C3A-36E8-40F2-AE1D-D11BC782D4F6}" type="presParOf" srcId="{F66E22EC-7E3C-4276-9C84-61208F5AF4DA}" destId="{A63D0D32-BEB0-44C7-9FF5-C5DD6F0E7EDA}" srcOrd="1" destOrd="0" presId="urn:microsoft.com/office/officeart/2005/8/layout/vList2"/>
    <dgm:cxn modelId="{C5771523-06A6-4080-893A-FD0D53AB5EAA}" type="presParOf" srcId="{F66E22EC-7E3C-4276-9C84-61208F5AF4DA}" destId="{7BCF7FF3-56F2-46D7-A3F1-C0DF8A8AE637}" srcOrd="2" destOrd="0" presId="urn:microsoft.com/office/officeart/2005/8/layout/vList2"/>
    <dgm:cxn modelId="{5C9F6C08-0CD2-44AA-A46A-F13AD24CDDF3}" type="presParOf" srcId="{F66E22EC-7E3C-4276-9C84-61208F5AF4DA}" destId="{CD0D50E3-A0CE-4CB5-A3F2-B1DBD4156915}" srcOrd="3" destOrd="0" presId="urn:microsoft.com/office/officeart/2005/8/layout/vList2"/>
    <dgm:cxn modelId="{29D1689C-5540-4C52-97D5-6747E469FB7E}" type="presParOf" srcId="{F66E22EC-7E3C-4276-9C84-61208F5AF4DA}" destId="{EADB784F-A2E9-47A6-B280-77320DCC7A0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C4AE1A3-6ADA-4ADE-B771-9370A3F89A5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CC7920-62E1-44F6-A730-DACCE342AB7E}">
      <dgm:prSet custT="1"/>
      <dgm:spPr/>
      <dgm:t>
        <a:bodyPr/>
        <a:lstStyle/>
        <a:p>
          <a:r>
            <a:rPr lang="pl-PL" sz="1800"/>
            <a:t>§ Nikt nie ma prawa do ingerencji w Twoją prywatność, chyba że robi to ze względu na dobro Twoje lub Twoich bliskich.</a:t>
          </a:r>
          <a:endParaRPr lang="en-US" sz="1800"/>
        </a:p>
      </dgm:t>
    </dgm:pt>
    <dgm:pt modelId="{07A07F14-46C1-43F9-87D0-36473682A8C0}" type="parTrans" cxnId="{DDF39DD0-92F3-4654-8676-4C90A8650306}">
      <dgm:prSet/>
      <dgm:spPr/>
      <dgm:t>
        <a:bodyPr/>
        <a:lstStyle/>
        <a:p>
          <a:endParaRPr lang="en-US"/>
        </a:p>
      </dgm:t>
    </dgm:pt>
    <dgm:pt modelId="{6597E4D0-F85D-4822-962F-7D2E1A19A7FF}" type="sibTrans" cxnId="{DDF39DD0-92F3-4654-8676-4C90A8650306}">
      <dgm:prSet/>
      <dgm:spPr/>
      <dgm:t>
        <a:bodyPr/>
        <a:lstStyle/>
        <a:p>
          <a:endParaRPr lang="en-US"/>
        </a:p>
      </dgm:t>
    </dgm:pt>
    <dgm:pt modelId="{043CE0CD-E48F-4D45-983A-DDF974873469}" type="pres">
      <dgm:prSet presAssocID="{0C4AE1A3-6ADA-4ADE-B771-9370A3F89A59}" presName="linear" presStyleCnt="0">
        <dgm:presLayoutVars>
          <dgm:animLvl val="lvl"/>
          <dgm:resizeHandles val="exact"/>
        </dgm:presLayoutVars>
      </dgm:prSet>
      <dgm:spPr/>
    </dgm:pt>
    <dgm:pt modelId="{19B3FFDB-83D3-4C90-8418-740B3CBAC5B4}" type="pres">
      <dgm:prSet presAssocID="{2ECC7920-62E1-44F6-A730-DACCE342AB7E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E1239251-15DA-4C69-8E95-DE226AF09B9C}" type="presOf" srcId="{2ECC7920-62E1-44F6-A730-DACCE342AB7E}" destId="{19B3FFDB-83D3-4C90-8418-740B3CBAC5B4}" srcOrd="0" destOrd="0" presId="urn:microsoft.com/office/officeart/2005/8/layout/vList2"/>
    <dgm:cxn modelId="{DDF39DD0-92F3-4654-8676-4C90A8650306}" srcId="{0C4AE1A3-6ADA-4ADE-B771-9370A3F89A59}" destId="{2ECC7920-62E1-44F6-A730-DACCE342AB7E}" srcOrd="0" destOrd="0" parTransId="{07A07F14-46C1-43F9-87D0-36473682A8C0}" sibTransId="{6597E4D0-F85D-4822-962F-7D2E1A19A7FF}"/>
    <dgm:cxn modelId="{738535DD-B51C-4714-9FE9-78E86078B6C6}" type="presOf" srcId="{0C4AE1A3-6ADA-4ADE-B771-9370A3F89A59}" destId="{043CE0CD-E48F-4D45-983A-DDF974873469}" srcOrd="0" destOrd="0" presId="urn:microsoft.com/office/officeart/2005/8/layout/vList2"/>
    <dgm:cxn modelId="{EA8EA1BF-5648-4CA3-8CB1-9A85DC1D6C8B}" type="presParOf" srcId="{043CE0CD-E48F-4D45-983A-DDF974873469}" destId="{19B3FFDB-83D3-4C90-8418-740B3CBAC5B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C4AE1A3-6ADA-4ADE-B771-9370A3F89A5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3CE0CD-E48F-4D45-983A-DDF974873469}" type="pres">
      <dgm:prSet presAssocID="{0C4AE1A3-6ADA-4ADE-B771-9370A3F89A59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738535DD-B51C-4714-9FE9-78E86078B6C6}" type="presOf" srcId="{0C4AE1A3-6ADA-4ADE-B771-9370A3F89A59}" destId="{043CE0CD-E48F-4D45-983A-DDF97487346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C4AE1A3-6ADA-4ADE-B771-9370A3F89A5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CC7920-62E1-44F6-A730-DACCE342AB7E}">
      <dgm:prSet custT="1"/>
      <dgm:spPr/>
      <dgm:t>
        <a:bodyPr/>
        <a:lstStyle/>
        <a:p>
          <a:r>
            <a:rPr lang="pl-PL" sz="1800">
              <a:latin typeface="+mn-lt"/>
            </a:rPr>
            <a:t>§ </a:t>
          </a:r>
          <a:r>
            <a:rPr lang="pl-PL" sz="1800" b="0" i="0"/>
            <a:t>Masz prawo do swobody wypowiedzi w każdej formie ustnej, pisemnej, rysunkowej etc. oraz prawo do zdobywania i przekazywania informacji. </a:t>
          </a:r>
          <a:endParaRPr lang="en-US" sz="1800">
            <a:latin typeface="+mn-lt"/>
          </a:endParaRPr>
        </a:p>
      </dgm:t>
    </dgm:pt>
    <dgm:pt modelId="{07A07F14-46C1-43F9-87D0-36473682A8C0}" type="parTrans" cxnId="{DDF39DD0-92F3-4654-8676-4C90A8650306}">
      <dgm:prSet/>
      <dgm:spPr/>
      <dgm:t>
        <a:bodyPr/>
        <a:lstStyle/>
        <a:p>
          <a:endParaRPr lang="en-US"/>
        </a:p>
      </dgm:t>
    </dgm:pt>
    <dgm:pt modelId="{6597E4D0-F85D-4822-962F-7D2E1A19A7FF}" type="sibTrans" cxnId="{DDF39DD0-92F3-4654-8676-4C90A8650306}">
      <dgm:prSet/>
      <dgm:spPr/>
      <dgm:t>
        <a:bodyPr/>
        <a:lstStyle/>
        <a:p>
          <a:endParaRPr lang="en-US"/>
        </a:p>
      </dgm:t>
    </dgm:pt>
    <dgm:pt modelId="{E814C9E6-B6FD-4572-8684-76CD2407DD98}">
      <dgm:prSet custT="1"/>
      <dgm:spPr/>
      <dgm:t>
        <a:bodyPr/>
        <a:lstStyle/>
        <a:p>
          <a:pPr algn="l"/>
          <a:r>
            <a:rPr lang="pl-PL" sz="1800"/>
            <a:t>§ </a:t>
          </a:r>
          <a:r>
            <a:rPr lang="pl-PL" sz="1800" b="0" i="0"/>
            <a:t>Masz prawo do uzyskiwania informacji z różnorodnych źródeł. Gazety, książki, radio, telewizja, Internet i wszelkie inne media skierowane do dzieci powinny dostarczać Ci takie informacje, które są zrozumiałe i nie wyrządzają Ci krzywdy.</a:t>
          </a:r>
          <a:endParaRPr lang="en-US" sz="1500"/>
        </a:p>
      </dgm:t>
    </dgm:pt>
    <dgm:pt modelId="{CB3B10BD-55EC-4768-822B-4C4C74D10750}" type="parTrans" cxnId="{874BE5D8-012E-4987-BB26-A2D144878915}">
      <dgm:prSet/>
      <dgm:spPr/>
      <dgm:t>
        <a:bodyPr/>
        <a:lstStyle/>
        <a:p>
          <a:endParaRPr lang="en-US"/>
        </a:p>
      </dgm:t>
    </dgm:pt>
    <dgm:pt modelId="{41CFB84E-E268-4261-A908-889B3AAD9503}" type="sibTrans" cxnId="{874BE5D8-012E-4987-BB26-A2D144878915}">
      <dgm:prSet/>
      <dgm:spPr/>
      <dgm:t>
        <a:bodyPr/>
        <a:lstStyle/>
        <a:p>
          <a:endParaRPr lang="en-US"/>
        </a:p>
      </dgm:t>
    </dgm:pt>
    <dgm:pt modelId="{043CE0CD-E48F-4D45-983A-DDF974873469}" type="pres">
      <dgm:prSet presAssocID="{0C4AE1A3-6ADA-4ADE-B771-9370A3F89A59}" presName="linear" presStyleCnt="0">
        <dgm:presLayoutVars>
          <dgm:animLvl val="lvl"/>
          <dgm:resizeHandles val="exact"/>
        </dgm:presLayoutVars>
      </dgm:prSet>
      <dgm:spPr/>
    </dgm:pt>
    <dgm:pt modelId="{19B3FFDB-83D3-4C90-8418-740B3CBAC5B4}" type="pres">
      <dgm:prSet presAssocID="{2ECC7920-62E1-44F6-A730-DACCE342AB7E}" presName="parentText" presStyleLbl="node1" presStyleIdx="0" presStyleCnt="2" custLinFactNeighborY="17183">
        <dgm:presLayoutVars>
          <dgm:chMax val="0"/>
          <dgm:bulletEnabled val="1"/>
        </dgm:presLayoutVars>
      </dgm:prSet>
      <dgm:spPr/>
    </dgm:pt>
    <dgm:pt modelId="{BE374F66-F4F5-4030-852B-545013AC6A4E}" type="pres">
      <dgm:prSet presAssocID="{6597E4D0-F85D-4822-962F-7D2E1A19A7FF}" presName="spacer" presStyleCnt="0"/>
      <dgm:spPr/>
    </dgm:pt>
    <dgm:pt modelId="{A49C315C-C77E-4117-B7E9-251378032089}" type="pres">
      <dgm:prSet presAssocID="{E814C9E6-B6FD-4572-8684-76CD2407DD98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C63E0912-4EEE-46D8-8137-EC625F0DA6C9}" type="presOf" srcId="{E814C9E6-B6FD-4572-8684-76CD2407DD98}" destId="{A49C315C-C77E-4117-B7E9-251378032089}" srcOrd="0" destOrd="0" presId="urn:microsoft.com/office/officeart/2005/8/layout/vList2"/>
    <dgm:cxn modelId="{E1239251-15DA-4C69-8E95-DE226AF09B9C}" type="presOf" srcId="{2ECC7920-62E1-44F6-A730-DACCE342AB7E}" destId="{19B3FFDB-83D3-4C90-8418-740B3CBAC5B4}" srcOrd="0" destOrd="0" presId="urn:microsoft.com/office/officeart/2005/8/layout/vList2"/>
    <dgm:cxn modelId="{DDF39DD0-92F3-4654-8676-4C90A8650306}" srcId="{0C4AE1A3-6ADA-4ADE-B771-9370A3F89A59}" destId="{2ECC7920-62E1-44F6-A730-DACCE342AB7E}" srcOrd="0" destOrd="0" parTransId="{07A07F14-46C1-43F9-87D0-36473682A8C0}" sibTransId="{6597E4D0-F85D-4822-962F-7D2E1A19A7FF}"/>
    <dgm:cxn modelId="{874BE5D8-012E-4987-BB26-A2D144878915}" srcId="{0C4AE1A3-6ADA-4ADE-B771-9370A3F89A59}" destId="{E814C9E6-B6FD-4572-8684-76CD2407DD98}" srcOrd="1" destOrd="0" parTransId="{CB3B10BD-55EC-4768-822B-4C4C74D10750}" sibTransId="{41CFB84E-E268-4261-A908-889B3AAD9503}"/>
    <dgm:cxn modelId="{738535DD-B51C-4714-9FE9-78E86078B6C6}" type="presOf" srcId="{0C4AE1A3-6ADA-4ADE-B771-9370A3F89A59}" destId="{043CE0CD-E48F-4D45-983A-DDF974873469}" srcOrd="0" destOrd="0" presId="urn:microsoft.com/office/officeart/2005/8/layout/vList2"/>
    <dgm:cxn modelId="{EA8EA1BF-5648-4CA3-8CB1-9A85DC1D6C8B}" type="presParOf" srcId="{043CE0CD-E48F-4D45-983A-DDF974873469}" destId="{19B3FFDB-83D3-4C90-8418-740B3CBAC5B4}" srcOrd="0" destOrd="0" presId="urn:microsoft.com/office/officeart/2005/8/layout/vList2"/>
    <dgm:cxn modelId="{28EDB006-A635-473B-8DF5-F5B925ADD6EA}" type="presParOf" srcId="{043CE0CD-E48F-4D45-983A-DDF974873469}" destId="{BE374F66-F4F5-4030-852B-545013AC6A4E}" srcOrd="1" destOrd="0" presId="urn:microsoft.com/office/officeart/2005/8/layout/vList2"/>
    <dgm:cxn modelId="{032221B5-9CBB-4979-BCC9-3FC467D5B0CD}" type="presParOf" srcId="{043CE0CD-E48F-4D45-983A-DDF974873469}" destId="{A49C315C-C77E-4117-B7E9-25137803208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C4AE1A3-6ADA-4ADE-B771-9370A3F89A5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CC7920-62E1-44F6-A730-DACCE342AB7E}">
      <dgm:prSet custT="1"/>
      <dgm:spPr/>
      <dgm:t>
        <a:bodyPr/>
        <a:lstStyle/>
        <a:p>
          <a:r>
            <a:rPr lang="pl-PL" sz="1800"/>
            <a:t>§ W przypadku adopcji najważniejsze jest Twoje dobro. Te same prawa i zasady odnoszące się do traktowania Ciebie powinny obowiązywać zarówno w kraju, w którym się urodziłeś, jak i w innym kraju, w którym miałbyś zamieszkać po adopcji. </a:t>
          </a:r>
          <a:endParaRPr lang="en-US" sz="1800"/>
        </a:p>
      </dgm:t>
    </dgm:pt>
    <dgm:pt modelId="{07A07F14-46C1-43F9-87D0-36473682A8C0}" type="parTrans" cxnId="{DDF39DD0-92F3-4654-8676-4C90A8650306}">
      <dgm:prSet/>
      <dgm:spPr/>
      <dgm:t>
        <a:bodyPr/>
        <a:lstStyle/>
        <a:p>
          <a:endParaRPr lang="en-US"/>
        </a:p>
      </dgm:t>
    </dgm:pt>
    <dgm:pt modelId="{6597E4D0-F85D-4822-962F-7D2E1A19A7FF}" type="sibTrans" cxnId="{DDF39DD0-92F3-4654-8676-4C90A8650306}">
      <dgm:prSet/>
      <dgm:spPr/>
      <dgm:t>
        <a:bodyPr/>
        <a:lstStyle/>
        <a:p>
          <a:endParaRPr lang="en-US"/>
        </a:p>
      </dgm:t>
    </dgm:pt>
    <dgm:pt modelId="{E814C9E6-B6FD-4572-8684-76CD2407DD98}">
      <dgm:prSet custT="1"/>
      <dgm:spPr/>
      <dgm:t>
        <a:bodyPr/>
        <a:lstStyle/>
        <a:p>
          <a:r>
            <a:rPr lang="pl-PL" sz="1800"/>
            <a:t>§ Jeśli znalazłbyś się w jakimś kraju jako uchodźca (byłeś zmuszony wyjechać ze swojej ojczyzny, bo tam groziło Ci niebezpieczeństwo), należą Ci się takie same prawa, jak dzieciom, które urodziły się w kraju, do którego przybyłeś.</a:t>
          </a:r>
          <a:endParaRPr lang="en-US" sz="1800"/>
        </a:p>
      </dgm:t>
    </dgm:pt>
    <dgm:pt modelId="{CB3B10BD-55EC-4768-822B-4C4C74D10750}" type="parTrans" cxnId="{874BE5D8-012E-4987-BB26-A2D144878915}">
      <dgm:prSet/>
      <dgm:spPr/>
      <dgm:t>
        <a:bodyPr/>
        <a:lstStyle/>
        <a:p>
          <a:endParaRPr lang="en-US"/>
        </a:p>
      </dgm:t>
    </dgm:pt>
    <dgm:pt modelId="{41CFB84E-E268-4261-A908-889B3AAD9503}" type="sibTrans" cxnId="{874BE5D8-012E-4987-BB26-A2D144878915}">
      <dgm:prSet/>
      <dgm:spPr/>
      <dgm:t>
        <a:bodyPr/>
        <a:lstStyle/>
        <a:p>
          <a:endParaRPr lang="en-US"/>
        </a:p>
      </dgm:t>
    </dgm:pt>
    <dgm:pt modelId="{043CE0CD-E48F-4D45-983A-DDF974873469}" type="pres">
      <dgm:prSet presAssocID="{0C4AE1A3-6ADA-4ADE-B771-9370A3F89A59}" presName="linear" presStyleCnt="0">
        <dgm:presLayoutVars>
          <dgm:animLvl val="lvl"/>
          <dgm:resizeHandles val="exact"/>
        </dgm:presLayoutVars>
      </dgm:prSet>
      <dgm:spPr/>
    </dgm:pt>
    <dgm:pt modelId="{19B3FFDB-83D3-4C90-8418-740B3CBAC5B4}" type="pres">
      <dgm:prSet presAssocID="{2ECC7920-62E1-44F6-A730-DACCE342AB7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E374F66-F4F5-4030-852B-545013AC6A4E}" type="pres">
      <dgm:prSet presAssocID="{6597E4D0-F85D-4822-962F-7D2E1A19A7FF}" presName="spacer" presStyleCnt="0"/>
      <dgm:spPr/>
    </dgm:pt>
    <dgm:pt modelId="{A49C315C-C77E-4117-B7E9-251378032089}" type="pres">
      <dgm:prSet presAssocID="{E814C9E6-B6FD-4572-8684-76CD2407DD98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C63E0912-4EEE-46D8-8137-EC625F0DA6C9}" type="presOf" srcId="{E814C9E6-B6FD-4572-8684-76CD2407DD98}" destId="{A49C315C-C77E-4117-B7E9-251378032089}" srcOrd="0" destOrd="0" presId="urn:microsoft.com/office/officeart/2005/8/layout/vList2"/>
    <dgm:cxn modelId="{E1239251-15DA-4C69-8E95-DE226AF09B9C}" type="presOf" srcId="{2ECC7920-62E1-44F6-A730-DACCE342AB7E}" destId="{19B3FFDB-83D3-4C90-8418-740B3CBAC5B4}" srcOrd="0" destOrd="0" presId="urn:microsoft.com/office/officeart/2005/8/layout/vList2"/>
    <dgm:cxn modelId="{DDF39DD0-92F3-4654-8676-4C90A8650306}" srcId="{0C4AE1A3-6ADA-4ADE-B771-9370A3F89A59}" destId="{2ECC7920-62E1-44F6-A730-DACCE342AB7E}" srcOrd="0" destOrd="0" parTransId="{07A07F14-46C1-43F9-87D0-36473682A8C0}" sibTransId="{6597E4D0-F85D-4822-962F-7D2E1A19A7FF}"/>
    <dgm:cxn modelId="{874BE5D8-012E-4987-BB26-A2D144878915}" srcId="{0C4AE1A3-6ADA-4ADE-B771-9370A3F89A59}" destId="{E814C9E6-B6FD-4572-8684-76CD2407DD98}" srcOrd="1" destOrd="0" parTransId="{CB3B10BD-55EC-4768-822B-4C4C74D10750}" sibTransId="{41CFB84E-E268-4261-A908-889B3AAD9503}"/>
    <dgm:cxn modelId="{738535DD-B51C-4714-9FE9-78E86078B6C6}" type="presOf" srcId="{0C4AE1A3-6ADA-4ADE-B771-9370A3F89A59}" destId="{043CE0CD-E48F-4D45-983A-DDF974873469}" srcOrd="0" destOrd="0" presId="urn:microsoft.com/office/officeart/2005/8/layout/vList2"/>
    <dgm:cxn modelId="{EA8EA1BF-5648-4CA3-8CB1-9A85DC1D6C8B}" type="presParOf" srcId="{043CE0CD-E48F-4D45-983A-DDF974873469}" destId="{19B3FFDB-83D3-4C90-8418-740B3CBAC5B4}" srcOrd="0" destOrd="0" presId="urn:microsoft.com/office/officeart/2005/8/layout/vList2"/>
    <dgm:cxn modelId="{28EDB006-A635-473B-8DF5-F5B925ADD6EA}" type="presParOf" srcId="{043CE0CD-E48F-4D45-983A-DDF974873469}" destId="{BE374F66-F4F5-4030-852B-545013AC6A4E}" srcOrd="1" destOrd="0" presId="urn:microsoft.com/office/officeart/2005/8/layout/vList2"/>
    <dgm:cxn modelId="{032221B5-9CBB-4979-BCC9-3FC467D5B0CD}" type="presParOf" srcId="{043CE0CD-E48F-4D45-983A-DDF974873469}" destId="{A49C315C-C77E-4117-B7E9-25137803208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C4AE1A3-6ADA-4ADE-B771-9370A3F89A5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CC7920-62E1-44F6-A730-DACCE342AB7E}">
      <dgm:prSet custT="1"/>
      <dgm:spPr/>
      <dgm:t>
        <a:bodyPr/>
        <a:lstStyle/>
        <a:p>
          <a:r>
            <a:rPr lang="pl-PL" sz="1800"/>
            <a:t>§ Jeśli jesteś dzieckiem z jakąkolwiek niepełnosprawnością, powinieneś mieć zapewniony dostęp do specjalistycznej opieki medycznej, do edukacji, przygotowania zawodowego i rekreacji. Powinieneś mieć zapewnione życie w warunkach gwarantujących godność i umożliwiających Ci osiągnięcie niezależności. </a:t>
          </a:r>
        </a:p>
      </dgm:t>
    </dgm:pt>
    <dgm:pt modelId="{07A07F14-46C1-43F9-87D0-36473682A8C0}" type="parTrans" cxnId="{DDF39DD0-92F3-4654-8676-4C90A8650306}">
      <dgm:prSet/>
      <dgm:spPr/>
      <dgm:t>
        <a:bodyPr/>
        <a:lstStyle/>
        <a:p>
          <a:endParaRPr lang="en-US"/>
        </a:p>
      </dgm:t>
    </dgm:pt>
    <dgm:pt modelId="{6597E4D0-F85D-4822-962F-7D2E1A19A7FF}" type="sibTrans" cxnId="{DDF39DD0-92F3-4654-8676-4C90A8650306}">
      <dgm:prSet/>
      <dgm:spPr/>
      <dgm:t>
        <a:bodyPr/>
        <a:lstStyle/>
        <a:p>
          <a:endParaRPr lang="en-US"/>
        </a:p>
      </dgm:t>
    </dgm:pt>
    <dgm:pt modelId="{E814C9E6-B6FD-4572-8684-76CD2407DD98}">
      <dgm:prSet custT="1"/>
      <dgm:spPr/>
      <dgm:t>
        <a:bodyPr/>
        <a:lstStyle/>
        <a:p>
          <a:r>
            <a:rPr lang="pl-PL" sz="1800"/>
            <a:t>§ Jeśli nie znajdujesz się pod opieką rodziców, tylko mieszkasz na stałe lub czasowo poza swoim rodzinnym domem, np. w placówce opiekuńczej, masz prawo do tego, aby sprawdzano, jakie masz tam warunki, jak jesteś leczony, a także, czy sytuacja, z powodu której tam się znalazłeś, nie uległa zmianie</a:t>
          </a:r>
          <a:endParaRPr lang="en-US" sz="1800"/>
        </a:p>
      </dgm:t>
    </dgm:pt>
    <dgm:pt modelId="{CB3B10BD-55EC-4768-822B-4C4C74D10750}" type="parTrans" cxnId="{874BE5D8-012E-4987-BB26-A2D144878915}">
      <dgm:prSet/>
      <dgm:spPr/>
      <dgm:t>
        <a:bodyPr/>
        <a:lstStyle/>
        <a:p>
          <a:endParaRPr lang="en-US"/>
        </a:p>
      </dgm:t>
    </dgm:pt>
    <dgm:pt modelId="{41CFB84E-E268-4261-A908-889B3AAD9503}" type="sibTrans" cxnId="{874BE5D8-012E-4987-BB26-A2D144878915}">
      <dgm:prSet/>
      <dgm:spPr/>
      <dgm:t>
        <a:bodyPr/>
        <a:lstStyle/>
        <a:p>
          <a:endParaRPr lang="en-US"/>
        </a:p>
      </dgm:t>
    </dgm:pt>
    <dgm:pt modelId="{043CE0CD-E48F-4D45-983A-DDF974873469}" type="pres">
      <dgm:prSet presAssocID="{0C4AE1A3-6ADA-4ADE-B771-9370A3F89A59}" presName="linear" presStyleCnt="0">
        <dgm:presLayoutVars>
          <dgm:animLvl val="lvl"/>
          <dgm:resizeHandles val="exact"/>
        </dgm:presLayoutVars>
      </dgm:prSet>
      <dgm:spPr/>
    </dgm:pt>
    <dgm:pt modelId="{19B3FFDB-83D3-4C90-8418-740B3CBAC5B4}" type="pres">
      <dgm:prSet presAssocID="{2ECC7920-62E1-44F6-A730-DACCE342AB7E}" presName="parentText" presStyleLbl="node1" presStyleIdx="0" presStyleCnt="2" custScaleY="99896">
        <dgm:presLayoutVars>
          <dgm:chMax val="0"/>
          <dgm:bulletEnabled val="1"/>
        </dgm:presLayoutVars>
      </dgm:prSet>
      <dgm:spPr/>
    </dgm:pt>
    <dgm:pt modelId="{BE374F66-F4F5-4030-852B-545013AC6A4E}" type="pres">
      <dgm:prSet presAssocID="{6597E4D0-F85D-4822-962F-7D2E1A19A7FF}" presName="spacer" presStyleCnt="0"/>
      <dgm:spPr/>
    </dgm:pt>
    <dgm:pt modelId="{A49C315C-C77E-4117-B7E9-251378032089}" type="pres">
      <dgm:prSet presAssocID="{E814C9E6-B6FD-4572-8684-76CD2407DD98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C63E0912-4EEE-46D8-8137-EC625F0DA6C9}" type="presOf" srcId="{E814C9E6-B6FD-4572-8684-76CD2407DD98}" destId="{A49C315C-C77E-4117-B7E9-251378032089}" srcOrd="0" destOrd="0" presId="urn:microsoft.com/office/officeart/2005/8/layout/vList2"/>
    <dgm:cxn modelId="{E1239251-15DA-4C69-8E95-DE226AF09B9C}" type="presOf" srcId="{2ECC7920-62E1-44F6-A730-DACCE342AB7E}" destId="{19B3FFDB-83D3-4C90-8418-740B3CBAC5B4}" srcOrd="0" destOrd="0" presId="urn:microsoft.com/office/officeart/2005/8/layout/vList2"/>
    <dgm:cxn modelId="{DDF39DD0-92F3-4654-8676-4C90A8650306}" srcId="{0C4AE1A3-6ADA-4ADE-B771-9370A3F89A59}" destId="{2ECC7920-62E1-44F6-A730-DACCE342AB7E}" srcOrd="0" destOrd="0" parTransId="{07A07F14-46C1-43F9-87D0-36473682A8C0}" sibTransId="{6597E4D0-F85D-4822-962F-7D2E1A19A7FF}"/>
    <dgm:cxn modelId="{874BE5D8-012E-4987-BB26-A2D144878915}" srcId="{0C4AE1A3-6ADA-4ADE-B771-9370A3F89A59}" destId="{E814C9E6-B6FD-4572-8684-76CD2407DD98}" srcOrd="1" destOrd="0" parTransId="{CB3B10BD-55EC-4768-822B-4C4C74D10750}" sibTransId="{41CFB84E-E268-4261-A908-889B3AAD9503}"/>
    <dgm:cxn modelId="{738535DD-B51C-4714-9FE9-78E86078B6C6}" type="presOf" srcId="{0C4AE1A3-6ADA-4ADE-B771-9370A3F89A59}" destId="{043CE0CD-E48F-4D45-983A-DDF974873469}" srcOrd="0" destOrd="0" presId="urn:microsoft.com/office/officeart/2005/8/layout/vList2"/>
    <dgm:cxn modelId="{EA8EA1BF-5648-4CA3-8CB1-9A85DC1D6C8B}" type="presParOf" srcId="{043CE0CD-E48F-4D45-983A-DDF974873469}" destId="{19B3FFDB-83D3-4C90-8418-740B3CBAC5B4}" srcOrd="0" destOrd="0" presId="urn:microsoft.com/office/officeart/2005/8/layout/vList2"/>
    <dgm:cxn modelId="{28EDB006-A635-473B-8DF5-F5B925ADD6EA}" type="presParOf" srcId="{043CE0CD-E48F-4D45-983A-DDF974873469}" destId="{BE374F66-F4F5-4030-852B-545013AC6A4E}" srcOrd="1" destOrd="0" presId="urn:microsoft.com/office/officeart/2005/8/layout/vList2"/>
    <dgm:cxn modelId="{032221B5-9CBB-4979-BCC9-3FC467D5B0CD}" type="presParOf" srcId="{043CE0CD-E48F-4D45-983A-DDF974873469}" destId="{A49C315C-C77E-4117-B7E9-25137803208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B3FFDB-83D3-4C90-8418-740B3CBAC5B4}">
      <dsp:nvSpPr>
        <dsp:cNvPr id="0" name=""/>
        <dsp:cNvSpPr/>
      </dsp:nvSpPr>
      <dsp:spPr>
        <a:xfrm>
          <a:off x="0" y="0"/>
          <a:ext cx="7365670" cy="14567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>
              <a:latin typeface="+mn-lt"/>
            </a:rPr>
            <a:t>§ Masz prawo do życia. Państwo powinno zapewnić Ci odpowiednie warunki do życia i rozwoju.</a:t>
          </a:r>
          <a:endParaRPr lang="en-US" sz="1800" kern="1200">
            <a:latin typeface="+mn-lt"/>
          </a:endParaRPr>
        </a:p>
      </dsp:txBody>
      <dsp:txXfrm>
        <a:off x="71114" y="71114"/>
        <a:ext cx="7223442" cy="1314559"/>
      </dsp:txXfrm>
    </dsp:sp>
    <dsp:sp modelId="{A49C315C-C77E-4117-B7E9-251378032089}">
      <dsp:nvSpPr>
        <dsp:cNvPr id="0" name=""/>
        <dsp:cNvSpPr/>
      </dsp:nvSpPr>
      <dsp:spPr>
        <a:xfrm>
          <a:off x="0" y="1472486"/>
          <a:ext cx="7365670" cy="14567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800" kern="120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/>
            <a:t>§ Po Twoich narodzinach powinien zostać sporządzony akt urodzenia. Od momentu narodzin masz prawo do imienia i obywatelstwa. Masz prawo, jeżeli jest to tylko możliwe, poznać swoich rodziców i być przez nich wychowywany.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71114" y="1543600"/>
        <a:ext cx="7223442" cy="1314559"/>
      </dsp:txXfrm>
    </dsp:sp>
    <dsp:sp modelId="{DD8C12A4-77E9-4284-9F18-EE0E3B0C7380}">
      <dsp:nvSpPr>
        <dsp:cNvPr id="0" name=""/>
        <dsp:cNvSpPr/>
      </dsp:nvSpPr>
      <dsp:spPr>
        <a:xfrm>
          <a:off x="0" y="2944972"/>
          <a:ext cx="7365670" cy="14567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/>
            <a:t>§ Państwo powinno respektować Twoje prawo do tożsamości, czyli między innymi: imienia, nazwiska, obywatelstwa i powiązań rodzinnych</a:t>
          </a:r>
          <a:r>
            <a:rPr lang="pl-PL" sz="500" kern="1200"/>
            <a:t>.</a:t>
          </a:r>
          <a:endParaRPr lang="en-US" sz="500" kern="1200"/>
        </a:p>
      </dsp:txBody>
      <dsp:txXfrm>
        <a:off x="71114" y="3016086"/>
        <a:ext cx="7223442" cy="131455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C75928-6AED-4AEF-A464-98F81154DD19}">
      <dsp:nvSpPr>
        <dsp:cNvPr id="0" name=""/>
        <dsp:cNvSpPr/>
      </dsp:nvSpPr>
      <dsp:spPr>
        <a:xfrm>
          <a:off x="0" y="131991"/>
          <a:ext cx="7739418" cy="1241223"/>
        </a:xfrm>
        <a:prstGeom prst="roundRect">
          <a:avLst/>
        </a:prstGeom>
        <a:solidFill>
          <a:schemeClr val="accent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/>
            <a:t>§ Państwo powinno zapewnić Ci dostęp do jak najlepszej opieki zdrowotnej i udogodnień w zakresie leczenia chorób i rehabilitacji zdrowotnej. </a:t>
          </a:r>
          <a:endParaRPr lang="en-US" sz="1800" kern="1200"/>
        </a:p>
      </dsp:txBody>
      <dsp:txXfrm>
        <a:off x="60592" y="192583"/>
        <a:ext cx="7618234" cy="1120039"/>
      </dsp:txXfrm>
    </dsp:sp>
    <dsp:sp modelId="{7BCF7FF3-56F2-46D7-A3F1-C0DF8A8AE637}">
      <dsp:nvSpPr>
        <dsp:cNvPr id="0" name=""/>
        <dsp:cNvSpPr/>
      </dsp:nvSpPr>
      <dsp:spPr>
        <a:xfrm>
          <a:off x="0" y="1425055"/>
          <a:ext cx="7739418" cy="1241223"/>
        </a:xfrm>
        <a:prstGeom prst="roundRect">
          <a:avLst/>
        </a:prstGeom>
        <a:solidFill>
          <a:schemeClr val="accent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/>
            <a:t>§ Masz prawo do otrzymywania pomocy i wsparcia od państwa, jeśli Ty i Twoja rodzina jesteście ubodzy lub znajdujecie się w trudnej sytuacji życiowej.</a:t>
          </a:r>
          <a:endParaRPr lang="en-US" sz="1800" kern="1200"/>
        </a:p>
      </dsp:txBody>
      <dsp:txXfrm>
        <a:off x="60592" y="1485647"/>
        <a:ext cx="7618234" cy="1120039"/>
      </dsp:txXfrm>
    </dsp:sp>
    <dsp:sp modelId="{EADB784F-A2E9-47A6-B280-77320DCC7A09}">
      <dsp:nvSpPr>
        <dsp:cNvPr id="0" name=""/>
        <dsp:cNvSpPr/>
      </dsp:nvSpPr>
      <dsp:spPr>
        <a:xfrm>
          <a:off x="0" y="2718118"/>
          <a:ext cx="7739418" cy="1241223"/>
        </a:xfrm>
        <a:prstGeom prst="roundRect">
          <a:avLst/>
        </a:prstGeom>
        <a:solidFill>
          <a:schemeClr val="accent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/>
            <a:t>§ Masz prawo do życia w warunkach zapewniających Ci właściwy rozwój fizyczny i psychiczny. Główną odpowiedzialność za to ponoszą Twoi rodzice. Państwo powinno wspierać rodziny, których nie stać na zapewnienie dzieciom odpowiedniego poziomu życia.</a:t>
          </a:r>
          <a:endParaRPr lang="en-US" sz="1800" kern="1200"/>
        </a:p>
      </dsp:txBody>
      <dsp:txXfrm>
        <a:off x="60592" y="2778710"/>
        <a:ext cx="7618234" cy="112003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C75928-6AED-4AEF-A464-98F81154DD19}">
      <dsp:nvSpPr>
        <dsp:cNvPr id="0" name=""/>
        <dsp:cNvSpPr/>
      </dsp:nvSpPr>
      <dsp:spPr>
        <a:xfrm>
          <a:off x="0" y="384219"/>
          <a:ext cx="6352032" cy="1216800"/>
        </a:xfrm>
        <a:prstGeom prst="roundRect">
          <a:avLst/>
        </a:prstGeom>
        <a:solidFill>
          <a:schemeClr val="accent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/>
            <a:t>§ Masz prawo do wypoczynku i czasu wolnego oraz uczestnictwa w zabawach i zajęciach rekreacyjnych</a:t>
          </a:r>
          <a:r>
            <a:rPr lang="pl-PL" sz="500" kern="1200"/>
            <a:t>.</a:t>
          </a:r>
          <a:endParaRPr lang="en-US" sz="500" kern="1200"/>
        </a:p>
      </dsp:txBody>
      <dsp:txXfrm>
        <a:off x="59399" y="443618"/>
        <a:ext cx="6233234" cy="109800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C75928-6AED-4AEF-A464-98F81154DD19}">
      <dsp:nvSpPr>
        <dsp:cNvPr id="0" name=""/>
        <dsp:cNvSpPr/>
      </dsp:nvSpPr>
      <dsp:spPr>
        <a:xfrm>
          <a:off x="0" y="107956"/>
          <a:ext cx="7739418" cy="1253070"/>
        </a:xfrm>
        <a:prstGeom prst="roundRect">
          <a:avLst/>
        </a:prstGeom>
        <a:solidFill>
          <a:schemeClr val="accent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/>
            <a:t>§ Nikt nie ma prawa Cię bić, prześladować i wykorzystywać w celach seksualnych.</a:t>
          </a:r>
          <a:endParaRPr lang="en-US" sz="1800" kern="1200"/>
        </a:p>
      </dsp:txBody>
      <dsp:txXfrm>
        <a:off x="61170" y="169126"/>
        <a:ext cx="7617078" cy="1130730"/>
      </dsp:txXfrm>
    </dsp:sp>
    <dsp:sp modelId="{7BCF7FF3-56F2-46D7-A3F1-C0DF8A8AE637}">
      <dsp:nvSpPr>
        <dsp:cNvPr id="0" name=""/>
        <dsp:cNvSpPr/>
      </dsp:nvSpPr>
      <dsp:spPr>
        <a:xfrm>
          <a:off x="0" y="1419132"/>
          <a:ext cx="7739418" cy="1253070"/>
        </a:xfrm>
        <a:prstGeom prst="roundRect">
          <a:avLst/>
        </a:prstGeom>
        <a:solidFill>
          <a:schemeClr val="accent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/>
            <a:t>§ Masz prawo do ochrony przed wykonywaniem pracy, która jest niebezpieczna, szkodliwa dla Twojego zdrowia lub przeszkadza Ci w nauce. Jeśli pracujesz, masz prawo do odpowiednich warunków pracy (bezpieczeństwa i higieny) oraz sprawiedliwej zapłaty. </a:t>
          </a:r>
          <a:endParaRPr lang="en-US" sz="1800" kern="1200"/>
        </a:p>
      </dsp:txBody>
      <dsp:txXfrm>
        <a:off x="61170" y="1480302"/>
        <a:ext cx="7617078" cy="1130730"/>
      </dsp:txXfrm>
    </dsp:sp>
    <dsp:sp modelId="{EADB784F-A2E9-47A6-B280-77320DCC7A09}">
      <dsp:nvSpPr>
        <dsp:cNvPr id="0" name=""/>
        <dsp:cNvSpPr/>
      </dsp:nvSpPr>
      <dsp:spPr>
        <a:xfrm>
          <a:off x="0" y="2724042"/>
          <a:ext cx="7739418" cy="1253070"/>
        </a:xfrm>
        <a:prstGeom prst="roundRect">
          <a:avLst/>
        </a:prstGeom>
        <a:solidFill>
          <a:schemeClr val="accent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/>
            <a:t>§ Nikt nie ma prawa angażować Cię w produkcję narkotyków i handel nimi ani zmuszać czy namawiać do ich zażywania. Policja, nauczyciele i inne służby mają za zadanie chronić Cię przed dostępem do nich</a:t>
          </a:r>
          <a:endParaRPr lang="en-US" sz="1800" kern="1200"/>
        </a:p>
      </dsp:txBody>
      <dsp:txXfrm>
        <a:off x="61170" y="2785212"/>
        <a:ext cx="7617078" cy="113073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C75928-6AED-4AEF-A464-98F81154DD19}">
      <dsp:nvSpPr>
        <dsp:cNvPr id="0" name=""/>
        <dsp:cNvSpPr/>
      </dsp:nvSpPr>
      <dsp:spPr>
        <a:xfrm>
          <a:off x="0" y="16977"/>
          <a:ext cx="7739418" cy="1311570"/>
        </a:xfrm>
        <a:prstGeom prst="roundRect">
          <a:avLst/>
        </a:prstGeom>
        <a:solidFill>
          <a:schemeClr val="accent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/>
            <a:t>§ Masz prawo do ochrony przed wszystkimi formami wykorzystywania seksualnego. Nikt nie ma prawa dotykać Cię w sposób, którego sobie nie życzysz i nakłaniać lub zmuszać Cię do kontaktów seksualnych.</a:t>
          </a:r>
          <a:endParaRPr lang="en-US" sz="1900" kern="1200"/>
        </a:p>
      </dsp:txBody>
      <dsp:txXfrm>
        <a:off x="64026" y="81003"/>
        <a:ext cx="7611366" cy="1183518"/>
      </dsp:txXfrm>
    </dsp:sp>
    <dsp:sp modelId="{7BCF7FF3-56F2-46D7-A3F1-C0DF8A8AE637}">
      <dsp:nvSpPr>
        <dsp:cNvPr id="0" name=""/>
        <dsp:cNvSpPr/>
      </dsp:nvSpPr>
      <dsp:spPr>
        <a:xfrm>
          <a:off x="0" y="1389882"/>
          <a:ext cx="7739418" cy="1311570"/>
        </a:xfrm>
        <a:prstGeom prst="roundRect">
          <a:avLst/>
        </a:prstGeom>
        <a:solidFill>
          <a:schemeClr val="accent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/>
            <a:t>§ Obowiązkiem państwa, w którym mieszkasz, jest ochrona Ciebie i innych dzieci przed porwaniem i sprzedażą. Policja i inne służby państwowe powinny przeciwdziałać wszelkim próbom uprowadzenia Cię czy sprzedania. </a:t>
          </a:r>
          <a:endParaRPr lang="en-US" sz="1900" kern="1200"/>
        </a:p>
      </dsp:txBody>
      <dsp:txXfrm>
        <a:off x="64026" y="1453908"/>
        <a:ext cx="7611366" cy="1183518"/>
      </dsp:txXfrm>
    </dsp:sp>
    <dsp:sp modelId="{EADB784F-A2E9-47A6-B280-77320DCC7A09}">
      <dsp:nvSpPr>
        <dsp:cNvPr id="0" name=""/>
        <dsp:cNvSpPr/>
      </dsp:nvSpPr>
      <dsp:spPr>
        <a:xfrm>
          <a:off x="0" y="2756172"/>
          <a:ext cx="7739418" cy="1311570"/>
        </a:xfrm>
        <a:prstGeom prst="roundRect">
          <a:avLst/>
        </a:prstGeom>
        <a:solidFill>
          <a:schemeClr val="accent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/>
            <a:t>§ Masz prawo do ochrony przed wszystkimi innymi formami wyzysku, które naruszają Twoje dobro.</a:t>
          </a:r>
          <a:endParaRPr lang="en-US" sz="1900" kern="1200"/>
        </a:p>
      </dsp:txBody>
      <dsp:txXfrm>
        <a:off x="64026" y="2820198"/>
        <a:ext cx="7611366" cy="118351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C75928-6AED-4AEF-A464-98F81154DD19}">
      <dsp:nvSpPr>
        <dsp:cNvPr id="0" name=""/>
        <dsp:cNvSpPr/>
      </dsp:nvSpPr>
      <dsp:spPr>
        <a:xfrm>
          <a:off x="0" y="186125"/>
          <a:ext cx="7251267" cy="1787175"/>
        </a:xfrm>
        <a:prstGeom prst="roundRect">
          <a:avLst/>
        </a:prstGeom>
        <a:solidFill>
          <a:schemeClr val="accent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/>
            <a:t>§ Jeśli prawo Twojego kraju zapewnia lepszą ochronę i realizację Twoich praw niż artykuły tej Konwencji, to prawo Twojego kraju powinno obowiązywać w pierwszej kolejności. </a:t>
          </a:r>
          <a:endParaRPr lang="en-US" sz="1800" kern="1200"/>
        </a:p>
      </dsp:txBody>
      <dsp:txXfrm>
        <a:off x="87243" y="273368"/>
        <a:ext cx="7076781" cy="1612689"/>
      </dsp:txXfrm>
    </dsp:sp>
    <dsp:sp modelId="{7BCF7FF3-56F2-46D7-A3F1-C0DF8A8AE637}">
      <dsp:nvSpPr>
        <dsp:cNvPr id="0" name=""/>
        <dsp:cNvSpPr/>
      </dsp:nvSpPr>
      <dsp:spPr>
        <a:xfrm>
          <a:off x="0" y="2183127"/>
          <a:ext cx="7251267" cy="1787175"/>
        </a:xfrm>
        <a:prstGeom prst="roundRect">
          <a:avLst/>
        </a:prstGeom>
        <a:solidFill>
          <a:schemeClr val="accent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/>
            <a:t>§ Masz prawo znać swoje prawa! Państwo powinno zadbać, aby prawa zawarte w tej Konwencji były znane zarówno wśród dzieci, jak i dorosłych. Konwencja o prawach dziecka zawiera łącznie 54 artykuły. Artykuły dotyczą tego, jak dorośli i państwo powinni współpracować, aby prawa Twoje i innych dzieci były przestrzegane i chronione</a:t>
          </a:r>
          <a:endParaRPr lang="en-US" sz="1800" kern="1200"/>
        </a:p>
      </dsp:txBody>
      <dsp:txXfrm>
        <a:off x="87243" y="2270370"/>
        <a:ext cx="7076781" cy="16126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B3FFDB-83D3-4C90-8418-740B3CBAC5B4}">
      <dsp:nvSpPr>
        <dsp:cNvPr id="0" name=""/>
        <dsp:cNvSpPr/>
      </dsp:nvSpPr>
      <dsp:spPr>
        <a:xfrm>
          <a:off x="0" y="10851"/>
          <a:ext cx="7365670" cy="14569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>
              <a:latin typeface="+mn-lt"/>
            </a:rPr>
            <a:t>§ Twoi rodzice lub opiekunowie powinni jak najlepiej wspierać Twój rozwój i uczyć Cię, jak korzystać z przysługujących Ci praw. Państwo ma obowiązek uszanować prawo Twoich rodziców i opiekunów do kierowania Twoim rozwojem.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latin typeface="+mn-lt"/>
          </a:endParaRPr>
        </a:p>
      </dsp:txBody>
      <dsp:txXfrm>
        <a:off x="71121" y="81972"/>
        <a:ext cx="7223428" cy="1314682"/>
      </dsp:txXfrm>
    </dsp:sp>
    <dsp:sp modelId="{A49C315C-C77E-4117-B7E9-251378032089}">
      <dsp:nvSpPr>
        <dsp:cNvPr id="0" name=""/>
        <dsp:cNvSpPr/>
      </dsp:nvSpPr>
      <dsp:spPr>
        <a:xfrm>
          <a:off x="0" y="1472417"/>
          <a:ext cx="7365670" cy="14569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/>
            <a:t>§ Masz prawo mieszkać ze swoimi rodzicami, chyba że nie jest to dla Ciebie dobre (np. jesteś krzywdzony). Jeśli Twoi rodzice mieszkają osobno, masz prawo utrzymywać kontakt z każdym z nich, chyba że to byłoby dla Ciebie szkodliwe.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71121" y="1543538"/>
        <a:ext cx="7223428" cy="1314682"/>
      </dsp:txXfrm>
    </dsp:sp>
    <dsp:sp modelId="{DD8C12A4-77E9-4284-9F18-EE0E3B0C7380}">
      <dsp:nvSpPr>
        <dsp:cNvPr id="0" name=""/>
        <dsp:cNvSpPr/>
      </dsp:nvSpPr>
      <dsp:spPr>
        <a:xfrm>
          <a:off x="0" y="2944835"/>
          <a:ext cx="7365670" cy="14569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/>
            <a:t>§ Jeśli Ty i Twoi rodzice zostaliście rozdzieleni i mieszkacie w różnych krajach, macie prawo utrzymywać ze sobą kontakt i odwiedzać się, a także zamieszkać w jednym kraju i być razem.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1121" y="3015956"/>
        <a:ext cx="7223428" cy="13146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B3FFDB-83D3-4C90-8418-740B3CBAC5B4}">
      <dsp:nvSpPr>
        <dsp:cNvPr id="0" name=""/>
        <dsp:cNvSpPr/>
      </dsp:nvSpPr>
      <dsp:spPr>
        <a:xfrm>
          <a:off x="0" y="10869"/>
          <a:ext cx="6968765" cy="14569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>
              <a:latin typeface="+mn-lt"/>
            </a:rPr>
            <a:t>§ Państwo ma obowiązek chronić Cię przed nielegalnym uprowadzeniem za granicę bez zgody rodziców.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latin typeface="+mn-lt"/>
          </a:endParaRPr>
        </a:p>
      </dsp:txBody>
      <dsp:txXfrm>
        <a:off x="71121" y="81990"/>
        <a:ext cx="6826523" cy="1314682"/>
      </dsp:txXfrm>
    </dsp:sp>
    <dsp:sp modelId="{A49C315C-C77E-4117-B7E9-251378032089}">
      <dsp:nvSpPr>
        <dsp:cNvPr id="0" name=""/>
        <dsp:cNvSpPr/>
      </dsp:nvSpPr>
      <dsp:spPr>
        <a:xfrm>
          <a:off x="0" y="1472417"/>
          <a:ext cx="6968765" cy="14569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/>
            <a:t>§ Oboje rodzice są odpowiedzialni za Twoje wychowanie i właściwy rozwój. Zawsze powinni kierować się Twoim dobrem. Państwo powinno ich w tym wspierać oraz pomagać im np. zapewniając powstanie odpowiedniej liczby przedszkoli, szkół, przychodni. etc. </a:t>
          </a:r>
        </a:p>
      </dsp:txBody>
      <dsp:txXfrm>
        <a:off x="71121" y="1543538"/>
        <a:ext cx="6826523" cy="1314682"/>
      </dsp:txXfrm>
    </dsp:sp>
    <dsp:sp modelId="{DD8C12A4-77E9-4284-9F18-EE0E3B0C7380}">
      <dsp:nvSpPr>
        <dsp:cNvPr id="0" name=""/>
        <dsp:cNvSpPr/>
      </dsp:nvSpPr>
      <dsp:spPr>
        <a:xfrm>
          <a:off x="0" y="2944835"/>
          <a:ext cx="6968765" cy="14569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/>
            <a:t>§ Jeśli rodzice nie mogą się Tobą opiekować, państwo musi Ci zapewnić specjalną ochronę, pomoc i opiekę zastępczą. Ci, którzy się Tobą zaopiekują, powinni szanować Twoją kulturę i </a:t>
          </a:r>
          <a:r>
            <a:rPr lang="pl-PL" sz="1800" kern="1200" err="1"/>
            <a:t>eligię</a:t>
          </a:r>
          <a:endParaRPr lang="pl-PL" sz="1800" kern="120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1121" y="3015956"/>
        <a:ext cx="6826523" cy="13146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C75928-6AED-4AEF-A464-98F81154DD19}">
      <dsp:nvSpPr>
        <dsp:cNvPr id="0" name=""/>
        <dsp:cNvSpPr/>
      </dsp:nvSpPr>
      <dsp:spPr>
        <a:xfrm>
          <a:off x="0" y="25676"/>
          <a:ext cx="7739418" cy="1310180"/>
        </a:xfrm>
        <a:prstGeom prst="roundRect">
          <a:avLst/>
        </a:prstGeom>
        <a:solidFill>
          <a:schemeClr val="accent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/>
            <a:t>§ Masz prawo wypowiadać swoje zdanie w sprawach, które Ciebie dotyczą, a dorośli powinni go wysłuchać i wziąć je pod uwagę. Nawet w postępowaniu przed sądem. </a:t>
          </a:r>
          <a:endParaRPr lang="en-US" sz="1900" kern="1200"/>
        </a:p>
      </dsp:txBody>
      <dsp:txXfrm>
        <a:off x="63958" y="89634"/>
        <a:ext cx="7611502" cy="1182264"/>
      </dsp:txXfrm>
    </dsp:sp>
    <dsp:sp modelId="{7BCF7FF3-56F2-46D7-A3F1-C0DF8A8AE637}">
      <dsp:nvSpPr>
        <dsp:cNvPr id="0" name=""/>
        <dsp:cNvSpPr/>
      </dsp:nvSpPr>
      <dsp:spPr>
        <a:xfrm>
          <a:off x="0" y="1390576"/>
          <a:ext cx="7739418" cy="1310180"/>
        </a:xfrm>
        <a:prstGeom prst="roundRect">
          <a:avLst/>
        </a:prstGeom>
        <a:solidFill>
          <a:schemeClr val="accent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/>
            <a:t>§ Masz prawo do swobody myśli, sumienia i wyznania, ale nie może to ograniczać praw innych osób. Twoi rodzice powinni pomóc Ci wybrać najlepszą drogę rozwoju, która jest zgodna z przysługującymi Ci prawami</a:t>
          </a:r>
          <a:endParaRPr lang="en-US" sz="1900" kern="1200"/>
        </a:p>
      </dsp:txBody>
      <dsp:txXfrm>
        <a:off x="63958" y="1454534"/>
        <a:ext cx="7611502" cy="1182264"/>
      </dsp:txXfrm>
    </dsp:sp>
    <dsp:sp modelId="{EADB784F-A2E9-47A6-B280-77320DCC7A09}">
      <dsp:nvSpPr>
        <dsp:cNvPr id="0" name=""/>
        <dsp:cNvSpPr/>
      </dsp:nvSpPr>
      <dsp:spPr>
        <a:xfrm>
          <a:off x="0" y="2755477"/>
          <a:ext cx="7739418" cy="1310180"/>
        </a:xfrm>
        <a:prstGeom prst="roundRect">
          <a:avLst/>
        </a:prstGeom>
        <a:solidFill>
          <a:schemeClr val="accent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/>
            <a:t>§ Masz prawo zapisania się do różnych stowarzyszeń, o ile nie ogranicza to praw innych osób</a:t>
          </a:r>
          <a:endParaRPr lang="en-US" sz="1900" kern="1200"/>
        </a:p>
      </dsp:txBody>
      <dsp:txXfrm>
        <a:off x="63958" y="2819435"/>
        <a:ext cx="7611502" cy="118226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B3FFDB-83D3-4C90-8418-740B3CBAC5B4}">
      <dsp:nvSpPr>
        <dsp:cNvPr id="0" name=""/>
        <dsp:cNvSpPr/>
      </dsp:nvSpPr>
      <dsp:spPr>
        <a:xfrm>
          <a:off x="0" y="1592479"/>
          <a:ext cx="5433362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/>
            <a:t>§ Nikt nie ma prawa do ingerencji w Twoją prywatność, chyba że robi to ze względu na dobro Twoje lub Twoich bliskich.</a:t>
          </a:r>
          <a:endParaRPr lang="en-US" sz="1800" kern="1200"/>
        </a:p>
      </dsp:txBody>
      <dsp:txXfrm>
        <a:off x="59399" y="1651878"/>
        <a:ext cx="5314564" cy="109800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B3FFDB-83D3-4C90-8418-740B3CBAC5B4}">
      <dsp:nvSpPr>
        <dsp:cNvPr id="0" name=""/>
        <dsp:cNvSpPr/>
      </dsp:nvSpPr>
      <dsp:spPr>
        <a:xfrm>
          <a:off x="0" y="884621"/>
          <a:ext cx="7365670" cy="12548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>
              <a:latin typeface="+mn-lt"/>
            </a:rPr>
            <a:t>§ </a:t>
          </a:r>
          <a:r>
            <a:rPr lang="pl-PL" sz="1800" b="0" i="0" kern="1200"/>
            <a:t>Masz prawo do swobody wypowiedzi w każdej formie ustnej, pisemnej, rysunkowej etc. oraz prawo do zdobywania i przekazywania informacji. </a:t>
          </a:r>
          <a:endParaRPr lang="en-US" sz="1800" kern="1200">
            <a:latin typeface="+mn-lt"/>
          </a:endParaRPr>
        </a:p>
      </dsp:txBody>
      <dsp:txXfrm>
        <a:off x="61256" y="945877"/>
        <a:ext cx="7243158" cy="1132313"/>
      </dsp:txXfrm>
    </dsp:sp>
    <dsp:sp modelId="{A49C315C-C77E-4117-B7E9-251378032089}">
      <dsp:nvSpPr>
        <dsp:cNvPr id="0" name=""/>
        <dsp:cNvSpPr/>
      </dsp:nvSpPr>
      <dsp:spPr>
        <a:xfrm>
          <a:off x="0" y="2294480"/>
          <a:ext cx="7365670" cy="12548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/>
            <a:t>§ </a:t>
          </a:r>
          <a:r>
            <a:rPr lang="pl-PL" sz="1800" b="0" i="0" kern="1200"/>
            <a:t>Masz prawo do uzyskiwania informacji z różnorodnych źródeł. Gazety, książki, radio, telewizja, Internet i wszelkie inne media skierowane do dzieci powinny dostarczać Ci takie informacje, które są zrozumiałe i nie wyrządzają Ci krzywdy.</a:t>
          </a:r>
          <a:endParaRPr lang="en-US" sz="1500" kern="1200"/>
        </a:p>
      </dsp:txBody>
      <dsp:txXfrm>
        <a:off x="61256" y="2355736"/>
        <a:ext cx="7243158" cy="113231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B3FFDB-83D3-4C90-8418-740B3CBAC5B4}">
      <dsp:nvSpPr>
        <dsp:cNvPr id="0" name=""/>
        <dsp:cNvSpPr/>
      </dsp:nvSpPr>
      <dsp:spPr>
        <a:xfrm>
          <a:off x="0" y="1014283"/>
          <a:ext cx="7365670" cy="12548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/>
            <a:t>§ W przypadku adopcji najważniejsze jest Twoje dobro. Te same prawa i zasady odnoszące się do traktowania Ciebie powinny obowiązywać zarówno w kraju, w którym się urodziłeś, jak i w innym kraju, w którym miałbyś zamieszkać po adopcji. </a:t>
          </a:r>
          <a:endParaRPr lang="en-US" sz="1800" kern="1200"/>
        </a:p>
      </dsp:txBody>
      <dsp:txXfrm>
        <a:off x="61256" y="1075539"/>
        <a:ext cx="7243158" cy="1132313"/>
      </dsp:txXfrm>
    </dsp:sp>
    <dsp:sp modelId="{A49C315C-C77E-4117-B7E9-251378032089}">
      <dsp:nvSpPr>
        <dsp:cNvPr id="0" name=""/>
        <dsp:cNvSpPr/>
      </dsp:nvSpPr>
      <dsp:spPr>
        <a:xfrm>
          <a:off x="0" y="2456308"/>
          <a:ext cx="7365670" cy="12548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/>
            <a:t>§ Jeśli znalazłbyś się w jakimś kraju jako uchodźca (byłeś zmuszony wyjechać ze swojej ojczyzny, bo tam groziło Ci niebezpieczeństwo), należą Ci się takie same prawa, jak dzieciom, które urodziły się w kraju, do którego przybyłeś.</a:t>
          </a:r>
          <a:endParaRPr lang="en-US" sz="1800" kern="1200"/>
        </a:p>
      </dsp:txBody>
      <dsp:txXfrm>
        <a:off x="61256" y="2517564"/>
        <a:ext cx="7243158" cy="113231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B3FFDB-83D3-4C90-8418-740B3CBAC5B4}">
      <dsp:nvSpPr>
        <dsp:cNvPr id="0" name=""/>
        <dsp:cNvSpPr/>
      </dsp:nvSpPr>
      <dsp:spPr>
        <a:xfrm>
          <a:off x="0" y="283447"/>
          <a:ext cx="7365670" cy="17853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/>
            <a:t>§ Jeśli jesteś dzieckiem z jakąkolwiek niepełnosprawnością, powinieneś mieć zapewniony dostęp do specjalistycznej opieki medycznej, do edukacji, przygotowania zawodowego i rekreacji. Powinieneś mieć zapewnione życie w warunkach gwarantujących godność i umożliwiających Ci osiągnięcie niezależności. </a:t>
          </a:r>
        </a:p>
      </dsp:txBody>
      <dsp:txXfrm>
        <a:off x="87152" y="370599"/>
        <a:ext cx="7191366" cy="1611012"/>
      </dsp:txXfrm>
    </dsp:sp>
    <dsp:sp modelId="{A49C315C-C77E-4117-B7E9-251378032089}">
      <dsp:nvSpPr>
        <dsp:cNvPr id="0" name=""/>
        <dsp:cNvSpPr/>
      </dsp:nvSpPr>
      <dsp:spPr>
        <a:xfrm>
          <a:off x="0" y="2255963"/>
          <a:ext cx="7365670" cy="17871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/>
            <a:t>§ Jeśli nie znajdujesz się pod opieką rodziców, tylko mieszkasz na stałe lub czasowo poza swoim rodzinnym domem, np. w placówce opiekuńczej, masz prawo do tego, aby sprawdzano, jakie masz tam warunki, jak jesteś leczony, a także, czy sytuacja, z powodu której tam się znalazłeś, nie uległa zmianie</a:t>
          </a:r>
          <a:endParaRPr lang="en-US" sz="1800" kern="1200"/>
        </a:p>
      </dsp:txBody>
      <dsp:txXfrm>
        <a:off x="87243" y="2343206"/>
        <a:ext cx="7191184" cy="16126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82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158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8369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399836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4667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2289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392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7608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528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021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844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427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472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868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151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316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553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0642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28.png"/><Relationship Id="rId4" Type="http://schemas.openxmlformats.org/officeDocument/2006/relationships/diagramData" Target="../diagrams/data1.xml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29.png"/><Relationship Id="rId4" Type="http://schemas.openxmlformats.org/officeDocument/2006/relationships/diagramData" Target="../diagrams/data2.xml"/><Relationship Id="rId9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0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4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10" Type="http://schemas.openxmlformats.org/officeDocument/2006/relationships/image" Target="../media/image31.png"/><Relationship Id="rId4" Type="http://schemas.openxmlformats.org/officeDocument/2006/relationships/diagramData" Target="../diagrams/data4.xml"/><Relationship Id="rId9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5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10" Type="http://schemas.openxmlformats.org/officeDocument/2006/relationships/image" Target="../media/image32.jpeg"/><Relationship Id="rId4" Type="http://schemas.openxmlformats.org/officeDocument/2006/relationships/diagramData" Target="../diagrams/data5.xml"/><Relationship Id="rId9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13" Type="http://schemas.openxmlformats.org/officeDocument/2006/relationships/diagramColors" Target="../diagrams/colors7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6.xml"/><Relationship Id="rId12" Type="http://schemas.openxmlformats.org/officeDocument/2006/relationships/diagramQuickStyle" Target="../diagrams/quickStyle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diagramQuickStyle" Target="../diagrams/quickStyle6.xml"/><Relationship Id="rId11" Type="http://schemas.openxmlformats.org/officeDocument/2006/relationships/diagramLayout" Target="../diagrams/layout7.xml"/><Relationship Id="rId5" Type="http://schemas.openxmlformats.org/officeDocument/2006/relationships/diagramLayout" Target="../diagrams/layout6.xml"/><Relationship Id="rId15" Type="http://schemas.openxmlformats.org/officeDocument/2006/relationships/image" Target="../media/image5.png"/><Relationship Id="rId10" Type="http://schemas.openxmlformats.org/officeDocument/2006/relationships/diagramData" Target="../diagrams/data7.xml"/><Relationship Id="rId4" Type="http://schemas.openxmlformats.org/officeDocument/2006/relationships/diagramData" Target="../diagrams/data6.xml"/><Relationship Id="rId9" Type="http://schemas.openxmlformats.org/officeDocument/2006/relationships/image" Target="../media/image33.png"/><Relationship Id="rId14" Type="http://schemas.microsoft.com/office/2007/relationships/diagramDrawing" Target="../diagrams/drawing7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8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10" Type="http://schemas.openxmlformats.org/officeDocument/2006/relationships/image" Target="../media/image5.png"/><Relationship Id="rId4" Type="http://schemas.openxmlformats.org/officeDocument/2006/relationships/diagramData" Target="../diagrams/data8.xml"/><Relationship Id="rId9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34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10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10" Type="http://schemas.openxmlformats.org/officeDocument/2006/relationships/image" Target="../media/image35.emf"/><Relationship Id="rId4" Type="http://schemas.openxmlformats.org/officeDocument/2006/relationships/diagramData" Target="../diagrams/data10.xml"/><Relationship Id="rId9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11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10" Type="http://schemas.openxmlformats.org/officeDocument/2006/relationships/image" Target="../media/image5.png"/><Relationship Id="rId4" Type="http://schemas.openxmlformats.org/officeDocument/2006/relationships/diagramData" Target="../diagrams/data11.xml"/><Relationship Id="rId9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1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10" Type="http://schemas.openxmlformats.org/officeDocument/2006/relationships/image" Target="../media/image5.png"/><Relationship Id="rId4" Type="http://schemas.openxmlformats.org/officeDocument/2006/relationships/diagramData" Target="../diagrams/data12.xml"/><Relationship Id="rId9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38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14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10" Type="http://schemas.openxmlformats.org/officeDocument/2006/relationships/image" Target="../media/image5.png"/><Relationship Id="rId4" Type="http://schemas.openxmlformats.org/officeDocument/2006/relationships/diagramData" Target="../diagrams/data14.xml"/><Relationship Id="rId9" Type="http://schemas.openxmlformats.org/officeDocument/2006/relationships/image" Target="../media/image3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pd.gov.pl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EB88111-A4FD-411F-8463-699E164450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53464" y="2319599"/>
            <a:ext cx="7123590" cy="2218801"/>
          </a:xfrm>
        </p:spPr>
        <p:txBody>
          <a:bodyPr>
            <a:noAutofit/>
          </a:bodyPr>
          <a:lstStyle/>
          <a:p>
            <a:r>
              <a:rPr lang="pl-PL" sz="9600" b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Prawa dziecka</a:t>
            </a:r>
          </a:p>
        </p:txBody>
      </p:sp>
      <p:pic>
        <p:nvPicPr>
          <p:cNvPr id="7" name="Graphic 6" descr="Młotek sędziowski">
            <a:extLst>
              <a:ext uri="{FF2B5EF4-FFF2-40B4-BE49-F238E27FC236}">
                <a16:creationId xmlns:a16="http://schemas.microsoft.com/office/drawing/2014/main" id="{FD9964FF-5F98-459F-9EBD-5D70933233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1143" y="1672777"/>
            <a:ext cx="2662321" cy="2662321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2EF4D77E-4F38-4576-9D61-5BC62C34D56A}"/>
              </a:ext>
            </a:extLst>
          </p:cNvPr>
          <p:cNvSpPr txBox="1"/>
          <p:nvPr/>
        </p:nvSpPr>
        <p:spPr>
          <a:xfrm>
            <a:off x="7196448" y="603076"/>
            <a:ext cx="429886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l-PL" sz="2400" i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„Dziecko nie jest przyszłym człowiekiem tylko człowiekiem”</a:t>
            </a:r>
          </a:p>
          <a:p>
            <a:pPr algn="r"/>
            <a:r>
              <a:rPr kumimoji="0" lang="pl-PL" sz="2400" i="1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Janusz Korczak</a:t>
            </a:r>
            <a:endParaRPr lang="pl-PL" sz="2400" i="1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Piosenka o prawach dziecka  Mała Orkiestra Dni Naszych">
            <a:hlinkClick r:id="" action="ppaction://media"/>
            <a:extLst>
              <a:ext uri="{FF2B5EF4-FFF2-40B4-BE49-F238E27FC236}">
                <a16:creationId xmlns:a16="http://schemas.microsoft.com/office/drawing/2014/main" id="{7A42F8B1-7E1A-4C95-B35B-EB886CEF6D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77054" y="26286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41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3C6B99A-58D4-4FCA-8809-6ED61BB748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/>
              <a:t>1924 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C194DEEE-D154-4BB0-A59B-C3A4C14EFC86}"/>
              </a:ext>
            </a:extLst>
          </p:cNvPr>
          <p:cNvSpPr txBox="1"/>
          <p:nvPr/>
        </p:nvSpPr>
        <p:spPr>
          <a:xfrm>
            <a:off x="570016" y="1694370"/>
            <a:ext cx="1139684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>
                <a:solidFill>
                  <a:srgbClr val="7030A0"/>
                </a:solidFill>
              </a:rPr>
              <a:t>1985 rok</a:t>
            </a:r>
          </a:p>
          <a:p>
            <a:r>
              <a:rPr lang="pl-PL" sz="2400">
                <a:solidFill>
                  <a:srgbClr val="002060"/>
                </a:solidFill>
              </a:rPr>
              <a:t>Przyjęcie przez Zgromadzenie Ogólne Organizacji Narodów Zjednoczonych Wzorcowych minimalnych reguł ONZ dotyczących wymiaru sprawiedliwości wobec nieletnich (Reguły Pekińskie).</a:t>
            </a:r>
          </a:p>
          <a:p>
            <a:endParaRPr lang="pl-PL" sz="2400">
              <a:solidFill>
                <a:srgbClr val="002060"/>
              </a:solidFill>
            </a:endParaRPr>
          </a:p>
          <a:p>
            <a:r>
              <a:rPr lang="pl-PL" sz="2400" b="1">
                <a:solidFill>
                  <a:srgbClr val="7030A0"/>
                </a:solidFill>
              </a:rPr>
              <a:t>1989 rok</a:t>
            </a:r>
          </a:p>
          <a:p>
            <a:r>
              <a:rPr lang="pl-PL" sz="2400">
                <a:solidFill>
                  <a:srgbClr val="002060"/>
                </a:solidFill>
              </a:rPr>
              <a:t>Konwencja o prawach dziecka zostaje przyjęta przez Zgromadzenie Ogólne Narodów Zjednoczonych i powszechnie uznana za przełomowe osiągnięcie w zakresie praw człowieka i praw dziecka. Konwencja gwarantuje i ustanawia minimalne standardy ochrony praw dzieci we wszystkich dziedzinach. UNICEF, który pomógł opracować Konwencję, jest wymieniony w dokumencie jako źródło wiedzy eksperckiej.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D5654D16-FE77-4E55-AD7E-7FB7CDD7CC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528" y="226086"/>
            <a:ext cx="4267015" cy="156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60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3C6B99A-58D4-4FCA-8809-6ED61BB748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/>
              <a:t>1924 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C194DEEE-D154-4BB0-A59B-C3A4C14EFC86}"/>
              </a:ext>
            </a:extLst>
          </p:cNvPr>
          <p:cNvSpPr txBox="1"/>
          <p:nvPr/>
        </p:nvSpPr>
        <p:spPr>
          <a:xfrm>
            <a:off x="2878817" y="1879676"/>
            <a:ext cx="8960882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 i="0">
                <a:solidFill>
                  <a:srgbClr val="7030A0"/>
                </a:solidFill>
                <a:effectLst/>
              </a:rPr>
              <a:t>1990 rok</a:t>
            </a:r>
          </a:p>
          <a:p>
            <a:r>
              <a:rPr lang="pl-PL" sz="2400" b="0" i="0">
                <a:solidFill>
                  <a:srgbClr val="002060"/>
                </a:solidFill>
                <a:effectLst/>
              </a:rPr>
              <a:t>W Nowym Jorku odbywa się Światowy Szczyt w Sprawie Dzieci. Ogłoszone zostają Wskazania Narodów Zjednoczonych odnośnie zapobiegania przestępczości nieletnich (Wskazania Rijadzkie).</a:t>
            </a:r>
          </a:p>
          <a:p>
            <a:endParaRPr lang="pl-PL" sz="2400">
              <a:solidFill>
                <a:srgbClr val="002060"/>
              </a:solidFill>
            </a:endParaRPr>
          </a:p>
          <a:p>
            <a:r>
              <a:rPr lang="pl-PL" sz="2400" b="1">
                <a:solidFill>
                  <a:srgbClr val="7030A0"/>
                </a:solidFill>
              </a:rPr>
              <a:t>1991 rok</a:t>
            </a:r>
          </a:p>
          <a:p>
            <a:r>
              <a:rPr lang="pl-PL" sz="2400">
                <a:solidFill>
                  <a:srgbClr val="002060"/>
                </a:solidFill>
              </a:rPr>
              <a:t>Eksperci z UNICEF, organizacji </a:t>
            </a:r>
            <a:r>
              <a:rPr lang="pl-PL" sz="2400" err="1">
                <a:solidFill>
                  <a:srgbClr val="002060"/>
                </a:solidFill>
              </a:rPr>
              <a:t>Save</a:t>
            </a:r>
            <a:r>
              <a:rPr lang="pl-PL" sz="2400">
                <a:solidFill>
                  <a:srgbClr val="002060"/>
                </a:solidFill>
              </a:rPr>
              <a:t> the </a:t>
            </a:r>
            <a:r>
              <a:rPr lang="pl-PL" sz="2400" err="1">
                <a:solidFill>
                  <a:srgbClr val="002060"/>
                </a:solidFill>
              </a:rPr>
              <a:t>Children</a:t>
            </a:r>
            <a:r>
              <a:rPr lang="pl-PL" sz="2400">
                <a:solidFill>
                  <a:srgbClr val="002060"/>
                </a:solidFill>
              </a:rPr>
              <a:t>, </a:t>
            </a:r>
            <a:r>
              <a:rPr lang="pl-PL" sz="2400" err="1">
                <a:solidFill>
                  <a:srgbClr val="002060"/>
                </a:solidFill>
              </a:rPr>
              <a:t>Defence</a:t>
            </a:r>
            <a:r>
              <a:rPr lang="pl-PL" sz="2400">
                <a:solidFill>
                  <a:srgbClr val="002060"/>
                </a:solidFill>
              </a:rPr>
              <a:t> for </a:t>
            </a:r>
            <a:r>
              <a:rPr lang="pl-PL" sz="2400" err="1">
                <a:solidFill>
                  <a:srgbClr val="002060"/>
                </a:solidFill>
              </a:rPr>
              <a:t>Children</a:t>
            </a:r>
            <a:r>
              <a:rPr lang="pl-PL" sz="2400">
                <a:solidFill>
                  <a:srgbClr val="002060"/>
                </a:solidFill>
              </a:rPr>
              <a:t> International i innych organizacji spotykają się, aby omówić dane zebrane w procesie raportowania Konwencji o prawach dziecka. Spotkanie prowadzi do formalnego utworzenia w 1995 r. Child </a:t>
            </a:r>
            <a:r>
              <a:rPr lang="pl-PL" sz="2400" err="1">
                <a:solidFill>
                  <a:srgbClr val="002060"/>
                </a:solidFill>
              </a:rPr>
              <a:t>Rights</a:t>
            </a:r>
            <a:r>
              <a:rPr lang="pl-PL" sz="2400">
                <a:solidFill>
                  <a:srgbClr val="002060"/>
                </a:solidFill>
              </a:rPr>
              <a:t> International Network (CRIN).</a:t>
            </a:r>
          </a:p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7C26BAA-85D2-4C75-B182-866BE26A9B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81533"/>
            <a:ext cx="4921144" cy="1694522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102C7F43-7C72-4949-B531-444826AF8B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1498" y="1757549"/>
            <a:ext cx="3100315" cy="446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34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3C6B99A-58D4-4FCA-8809-6ED61BB748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/>
              <a:t>1924 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C194DEEE-D154-4BB0-A59B-C3A4C14EFC86}"/>
              </a:ext>
            </a:extLst>
          </p:cNvPr>
          <p:cNvSpPr txBox="1"/>
          <p:nvPr/>
        </p:nvSpPr>
        <p:spPr>
          <a:xfrm>
            <a:off x="355766" y="1482804"/>
            <a:ext cx="11836234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 i="0">
                <a:solidFill>
                  <a:srgbClr val="7030A0"/>
                </a:solidFill>
                <a:effectLst/>
              </a:rPr>
              <a:t>1999 rok</a:t>
            </a:r>
          </a:p>
          <a:p>
            <a:r>
              <a:rPr lang="pl-PL" sz="2400" b="0" i="0">
                <a:solidFill>
                  <a:srgbClr val="002060"/>
                </a:solidFill>
                <a:effectLst/>
              </a:rPr>
              <a:t>Międzynarodowa Organizacja Pracy (MOP) przyjmuje Konwencję dotyczącą najgorszych form pracy dzieci, wzywającą do natychmiastowego zakazu i eliminacji wszelkich form pracy, które mogą zagrozić zdrowiu, bezpieczeństwu lub moralności dzieci. UNICEF współpracuje z MOP od 1996 r. promując wprowadzanie międzynarodowych standardów dotyczących pracy dzieci.</a:t>
            </a:r>
          </a:p>
          <a:p>
            <a:endParaRPr lang="pl-PL" sz="2400">
              <a:solidFill>
                <a:srgbClr val="7030A0"/>
              </a:solidFill>
            </a:endParaRPr>
          </a:p>
          <a:p>
            <a:r>
              <a:rPr lang="pl-PL" sz="2400" b="1">
                <a:solidFill>
                  <a:srgbClr val="7030A0"/>
                </a:solidFill>
              </a:rPr>
              <a:t>2000 rok</a:t>
            </a:r>
          </a:p>
          <a:p>
            <a:r>
              <a:rPr lang="pl-PL" sz="2400">
                <a:solidFill>
                  <a:srgbClr val="002060"/>
                </a:solidFill>
              </a:rPr>
              <a:t>Zgromadzenie Ogólne Organizacji Narodów Zjednoczonych przyjmuje dwa Protokoły Fakultatywne do Konwencji o prawach dziecka z 1989 r., zobowiązujące państwa-strony do podjęcia działań w celu zapobiegania uczestnictwu dzieci w konfliktach zbrojnych oraz przeciwdziałania handlowi dziećmi, dziecięcej prostytucji i pornografii.</a:t>
            </a:r>
          </a:p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7388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3C6B99A-58D4-4FCA-8809-6ED61BB748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/>
              <a:t>1924 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C194DEEE-D154-4BB0-A59B-C3A4C14EFC86}"/>
              </a:ext>
            </a:extLst>
          </p:cNvPr>
          <p:cNvSpPr txBox="1"/>
          <p:nvPr/>
        </p:nvSpPr>
        <p:spPr>
          <a:xfrm>
            <a:off x="685800" y="2267630"/>
            <a:ext cx="307867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>
                <a:solidFill>
                  <a:srgbClr val="7030A0"/>
                </a:solidFill>
              </a:rPr>
              <a:t>2000 </a:t>
            </a:r>
            <a:r>
              <a:rPr lang="pl-PL" sz="2400" b="1" i="0">
                <a:solidFill>
                  <a:srgbClr val="7030A0"/>
                </a:solidFill>
                <a:effectLst/>
              </a:rPr>
              <a:t>rok</a:t>
            </a:r>
          </a:p>
          <a:p>
            <a:r>
              <a:rPr lang="pl-PL" sz="2400">
                <a:solidFill>
                  <a:srgbClr val="002060"/>
                </a:solidFill>
              </a:rPr>
              <a:t>Po raz pierwszy powołany zostaje w Polsce rzecznik praw dziecka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8FEAF27D-CF7D-4D67-84A1-01D068E6A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838" y="1300491"/>
            <a:ext cx="7897100" cy="4918194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3FB35B55-25D8-4669-BBA8-E0F98A05CE5E}"/>
              </a:ext>
            </a:extLst>
          </p:cNvPr>
          <p:cNvSpPr txBox="1"/>
          <p:nvPr/>
        </p:nvSpPr>
        <p:spPr>
          <a:xfrm>
            <a:off x="5069490" y="303729"/>
            <a:ext cx="643671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4000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Rzecznicy Praw Dziecka</a:t>
            </a:r>
          </a:p>
        </p:txBody>
      </p:sp>
    </p:spTree>
    <p:extLst>
      <p:ext uri="{BB962C8B-B14F-4D97-AF65-F5344CB8AC3E}">
        <p14:creationId xmlns:p14="http://schemas.microsoft.com/office/powerpoint/2010/main" val="867915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3C6B99A-58D4-4FCA-8809-6ED61BB748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/>
              <a:t>1924 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C194DEEE-D154-4BB0-A59B-C3A4C14EFC86}"/>
              </a:ext>
            </a:extLst>
          </p:cNvPr>
          <p:cNvSpPr txBox="1"/>
          <p:nvPr/>
        </p:nvSpPr>
        <p:spPr>
          <a:xfrm>
            <a:off x="498763" y="1433978"/>
            <a:ext cx="764770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>
                <a:solidFill>
                  <a:srgbClr val="7030A0"/>
                </a:solidFill>
                <a:latin typeface="+mj-lt"/>
              </a:rPr>
              <a:t>2010 rok</a:t>
            </a:r>
          </a:p>
          <a:p>
            <a:r>
              <a:rPr lang="pl-PL" sz="2400">
                <a:solidFill>
                  <a:srgbClr val="002060"/>
                </a:solidFill>
                <a:latin typeface="+mj-lt"/>
              </a:rPr>
              <a:t>Sekretarz Generalny Narodów Zjednoczonych przedkłada Zgromadzeniu Ogólnemu Status Konwencji o prawach dziecka.</a:t>
            </a:r>
            <a:br>
              <a:rPr lang="pl-PL" sz="2400">
                <a:solidFill>
                  <a:srgbClr val="002060"/>
                </a:solidFill>
                <a:latin typeface="+mj-lt"/>
              </a:rPr>
            </a:br>
            <a:r>
              <a:rPr lang="pl-PL" sz="2400">
                <a:solidFill>
                  <a:srgbClr val="002060"/>
                </a:solidFill>
                <a:latin typeface="+mj-lt"/>
              </a:rPr>
              <a:t>Wprowadzenie w Polsce całkowitego zakazu stosowania kar fizycznych wobec dzieci</a:t>
            </a:r>
          </a:p>
          <a:p>
            <a:endParaRPr lang="pl-PL" sz="2400">
              <a:solidFill>
                <a:srgbClr val="002060"/>
              </a:solidFill>
              <a:latin typeface="+mj-lt"/>
            </a:endParaRPr>
          </a:p>
          <a:p>
            <a:r>
              <a:rPr lang="pl-PL" sz="2400" b="1">
                <a:solidFill>
                  <a:srgbClr val="7030A0"/>
                </a:solidFill>
                <a:latin typeface="+mj-lt"/>
              </a:rPr>
              <a:t>2012 </a:t>
            </a:r>
            <a:r>
              <a:rPr lang="pl-PL" sz="2400" b="1" i="0">
                <a:solidFill>
                  <a:srgbClr val="7030A0"/>
                </a:solidFill>
                <a:effectLst/>
                <a:latin typeface="+mj-lt"/>
              </a:rPr>
              <a:t>rok</a:t>
            </a:r>
          </a:p>
          <a:p>
            <a:r>
              <a:rPr lang="pl-PL" sz="2400">
                <a:solidFill>
                  <a:srgbClr val="002060"/>
                </a:solidFill>
                <a:latin typeface="+mj-lt"/>
              </a:rPr>
              <a:t>Sejm rzeczypospolitej Polskiej na wniosek rzecznika praw dziecka ogłasza Rok Janusza Korczaka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E6978FC-347C-4B6D-8BA4-2A102FD72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5818" y="368269"/>
            <a:ext cx="5126182" cy="6185438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AFD45302-010C-400D-B963-65D3036242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8337" y="5554652"/>
            <a:ext cx="4877481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684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3C6B99A-58D4-4FCA-8809-6ED61BB74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901" y="1661276"/>
            <a:ext cx="6316684" cy="2981976"/>
          </a:xfrm>
        </p:spPr>
        <p:txBody>
          <a:bodyPr>
            <a:normAutofit fontScale="92500" lnSpcReduction="1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6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2010 rok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600" b="1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Sekretarz Generalny Narodów Zjednoczonych przedkłada Zgromadzeniu Ogólnemu Status Konwencji o prawach dziecka.</a:t>
            </a:r>
            <a:br>
              <a:rPr kumimoji="0" lang="pl-PL" sz="2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</a:br>
            <a:r>
              <a:rPr kumimoji="0" lang="pl-PL" sz="2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Wprowadzenie w Polsce całkowitego zakazu stosowania kar fizycznych wobec dzieci</a:t>
            </a:r>
            <a:r>
              <a:rPr lang="pl-PL"/>
              <a:t>1924 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C194DEEE-D154-4BB0-A59B-C3A4C14EFC86}"/>
              </a:ext>
            </a:extLst>
          </p:cNvPr>
          <p:cNvSpPr txBox="1"/>
          <p:nvPr/>
        </p:nvSpPr>
        <p:spPr>
          <a:xfrm>
            <a:off x="518901" y="4780670"/>
            <a:ext cx="10952663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>
                <a:solidFill>
                  <a:srgbClr val="7030A0"/>
                </a:solidFill>
                <a:latin typeface="+mj-lt"/>
              </a:rPr>
              <a:t>2014 </a:t>
            </a:r>
            <a:r>
              <a:rPr lang="pl-PL" sz="2400" b="1" i="0">
                <a:solidFill>
                  <a:srgbClr val="7030A0"/>
                </a:solidFill>
                <a:effectLst/>
                <a:latin typeface="+mj-lt"/>
              </a:rPr>
              <a:t>rok</a:t>
            </a:r>
          </a:p>
          <a:p>
            <a:endParaRPr lang="pl-PL" sz="500" b="1" i="0">
              <a:solidFill>
                <a:srgbClr val="7030A0"/>
              </a:solidFill>
              <a:effectLst/>
              <a:latin typeface="+mj-lt"/>
            </a:endParaRPr>
          </a:p>
          <a:p>
            <a:r>
              <a:rPr lang="pl-PL" sz="2400">
                <a:solidFill>
                  <a:srgbClr val="002060"/>
                </a:solidFill>
                <a:latin typeface="+mj-lt"/>
              </a:rPr>
              <a:t>Ustanowienie przez Sejm Rzeczypospolitej Polskiej </a:t>
            </a:r>
            <a:r>
              <a:rPr lang="pl-PL" sz="2400" b="1">
                <a:solidFill>
                  <a:srgbClr val="002060"/>
                </a:solidFill>
                <a:latin typeface="+mj-lt"/>
              </a:rPr>
              <a:t>Ogólnopolskiego Dnia Praw Dziecka – 20 listopada</a:t>
            </a:r>
            <a:r>
              <a:rPr lang="pl-PL" sz="2400">
                <a:solidFill>
                  <a:srgbClr val="002060"/>
                </a:solidFill>
                <a:latin typeface="+mj-lt"/>
              </a:rPr>
              <a:t> 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994239E6-B85F-472E-9BE7-DB5609EA1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3763" y="425150"/>
            <a:ext cx="5087252" cy="369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508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472E246-209D-4C41-BAD0-AAB374F13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639315"/>
            <a:ext cx="8610600" cy="1293028"/>
          </a:xfrm>
        </p:spPr>
        <p:txBody>
          <a:bodyPr/>
          <a:lstStyle/>
          <a:p>
            <a:pPr algn="ctr"/>
            <a:r>
              <a:rPr lang="pl-PL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Ważne !!!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C55F424-1258-4D89-B64C-C1AE040E36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kumimoji="0" lang="pl-PL" b="0" i="0" u="none" strike="noStrike" kern="1200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Każde dziecko ma prawa zagwarantowane przez Państwo, </a:t>
            </a:r>
            <a:br>
              <a:rPr lang="pl-PL" b="0" i="0" u="none" strike="noStrike" kern="1200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</a:br>
            <a:r>
              <a:rPr kumimoji="0" lang="pl-PL" b="0" i="0" u="none" strike="noStrike" kern="1200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które są spisane w dokumencie nazwanym </a:t>
            </a:r>
            <a:br>
              <a:rPr lang="pl-PL" b="0" i="0" u="none" strike="noStrike" kern="1200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</a:br>
            <a:r>
              <a:rPr lang="pl-PL" b="1" dirty="0">
                <a:solidFill>
                  <a:srgbClr val="7030A0"/>
                </a:solidFill>
                <a:latin typeface="Century Gothic" panose="020B0502020202020204"/>
                <a:ea typeface="+mj-ea"/>
                <a:cs typeface="+mj-cs"/>
              </a:rPr>
              <a:t>K</a:t>
            </a:r>
            <a:r>
              <a:rPr kumimoji="0" lang="pl-PL" b="1" i="0" u="none" strike="noStrike" kern="1200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ONWENCJĄ O PRAWACH DZIECKA</a:t>
            </a:r>
            <a:endParaRPr lang="pl-PL" b="0" i="0" u="none" strike="noStrike" kern="1200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pl-PL" dirty="0">
                <a:solidFill>
                  <a:srgbClr val="002060"/>
                </a:solidFill>
              </a:rPr>
              <a:t>Konwencja to międzynarodowa umowa opisująca prawa dzieci. </a:t>
            </a:r>
            <a:br>
              <a:rPr lang="pl-PL" dirty="0"/>
            </a:br>
            <a:r>
              <a:rPr lang="pl-PL" dirty="0">
                <a:solidFill>
                  <a:srgbClr val="002060"/>
                </a:solidFill>
              </a:rPr>
              <a:t>Państwa, które ją podpisały, muszą przestrzegać zawartych w niej praw. </a:t>
            </a:r>
          </a:p>
          <a:p>
            <a:pPr marL="0" indent="0" algn="ctr">
              <a:buNone/>
            </a:pPr>
            <a:r>
              <a:rPr lang="pl-PL" dirty="0">
                <a:solidFill>
                  <a:srgbClr val="002060"/>
                </a:solidFill>
              </a:rPr>
              <a:t>Wszystkie prawa zawarte w Konwencji przysługują dzieciom do ukończenia </a:t>
            </a:r>
            <a:br>
              <a:rPr lang="pl-PL" dirty="0"/>
            </a:br>
            <a:r>
              <a:rPr lang="pl-PL" b="1" dirty="0">
                <a:solidFill>
                  <a:srgbClr val="7030A0"/>
                </a:solidFill>
              </a:rPr>
              <a:t>18 roku życia </a:t>
            </a:r>
            <a:r>
              <a:rPr lang="pl-PL" dirty="0">
                <a:solidFill>
                  <a:srgbClr val="002060"/>
                </a:solidFill>
              </a:rPr>
              <a:t>i dotyczą wszystkich dzieci, bez wyjątku: niezależnie od zamieszkania, pochodzenia, religii, płci, stanu zdrowia, tego, czy jest się bogatym, czy biednym.</a:t>
            </a:r>
          </a:p>
          <a:p>
            <a:pPr marL="0" indent="0" algn="ctr">
              <a:buNone/>
            </a:pPr>
            <a:r>
              <a:rPr lang="pl-PL" dirty="0">
                <a:solidFill>
                  <a:srgbClr val="002060"/>
                </a:solidFill>
              </a:rPr>
              <a:t>Wszystkie dzieci bowiem są równe wobec prawa </a:t>
            </a:r>
            <a:br>
              <a:rPr lang="pl-PL" dirty="0"/>
            </a:br>
            <a:r>
              <a:rPr lang="pl-PL" dirty="0">
                <a:solidFill>
                  <a:srgbClr val="002060"/>
                </a:solidFill>
              </a:rPr>
              <a:t>i nikogo nie można dyskryminować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D4CBBB45-051B-4BE5-BB28-D8ECA87C1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0081" y="531346"/>
            <a:ext cx="2696887" cy="129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6797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EB4EAB7-634D-48B2-9FA3-CFB79ACE1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6307777" cy="1293028"/>
          </a:xfrm>
        </p:spPr>
        <p:txBody>
          <a:bodyPr/>
          <a:lstStyle/>
          <a:p>
            <a:pPr algn="ctr"/>
            <a:r>
              <a:rPr lang="pl-PL" b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POLSKA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1FD3DAB-7918-4B81-BDB9-A5B4E0455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5393373"/>
            <a:ext cx="10820400" cy="94834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400" b="0" i="0">
                <a:solidFill>
                  <a:srgbClr val="002060"/>
                </a:solidFill>
                <a:effectLst/>
                <a:latin typeface="+mj-lt"/>
              </a:rPr>
              <a:t>O tym, jak ważne są w naszym kraju prawa dziecka świadczy również fakt, iż zostały one uwzględnione w </a:t>
            </a:r>
            <a:r>
              <a:rPr lang="pl-PL" sz="2400" b="1" i="0">
                <a:solidFill>
                  <a:srgbClr val="002060"/>
                </a:solidFill>
                <a:effectLst/>
                <a:latin typeface="+mj-lt"/>
              </a:rPr>
              <a:t>Konstytucji Rzeczpospolitej Polskiej</a:t>
            </a:r>
            <a:r>
              <a:rPr lang="pl-PL" sz="2400" b="0" i="0">
                <a:solidFill>
                  <a:srgbClr val="002060"/>
                </a:solidFill>
                <a:effectLst/>
                <a:latin typeface="+mj-lt"/>
              </a:rPr>
              <a:t>.</a:t>
            </a:r>
          </a:p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905B9EE-69E4-46CC-ABF3-9BC44DB71F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7070" y="501993"/>
            <a:ext cx="5423065" cy="4439442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42AB31E4-50A6-4BB7-9434-4B768CABD247}"/>
              </a:ext>
            </a:extLst>
          </p:cNvPr>
          <p:cNvSpPr txBox="1"/>
          <p:nvPr/>
        </p:nvSpPr>
        <p:spPr>
          <a:xfrm>
            <a:off x="365166" y="1739547"/>
            <a:ext cx="824444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Polska może poszczycić się bogatą tradycją związaną </a:t>
            </a:r>
            <a:br>
              <a:rPr kumimoji="0" lang="pl-PL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</a:br>
            <a:r>
              <a:rPr kumimoji="0" lang="pl-PL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z promowaniem praw dziecka, począwszy od postaci </a:t>
            </a:r>
            <a:br>
              <a:rPr kumimoji="0" lang="pl-PL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</a:br>
            <a:r>
              <a:rPr kumimoji="0" lang="pl-PL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Janusza Korczaka</a:t>
            </a:r>
            <a:r>
              <a:rPr kumimoji="0" lang="pl-PL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 cenionego na świecie działacza </a:t>
            </a:r>
            <a:br>
              <a:rPr kumimoji="0" lang="pl-PL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</a:br>
            <a:r>
              <a:rPr kumimoji="0" lang="pl-PL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na rzecz godnego traktowania dzieci, po </a:t>
            </a:r>
            <a:r>
              <a:rPr kumimoji="0" lang="pl-PL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Ludwika </a:t>
            </a:r>
            <a:r>
              <a:rPr kumimoji="0" lang="pl-PL" sz="24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Rajchmana</a:t>
            </a:r>
            <a:r>
              <a:rPr kumimoji="0" lang="pl-PL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 pomysłodawcę stworzenia międzynarodowej organizacji działającej </a:t>
            </a:r>
            <a:br>
              <a:rPr kumimoji="0" lang="pl-PL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</a:br>
            <a:r>
              <a:rPr kumimoji="0" lang="pl-PL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na rzecz dzieci - </a:t>
            </a:r>
            <a:r>
              <a:rPr kumimoji="0" lang="pl-PL" sz="2400" b="1" i="0" u="none" strike="noStrike" kern="1200" cap="none" spc="0" normalizeH="0" baseline="0" noProof="0">
                <a:ln>
                  <a:noFill/>
                </a:ln>
                <a:solidFill>
                  <a:srgbClr val="632E6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UNICEF. </a:t>
            </a:r>
            <a:br>
              <a:rPr kumimoji="0" lang="pl-PL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</a:br>
            <a:r>
              <a:rPr kumimoji="0" lang="pl-PL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Polska była również inicjatorem powstania Konwencji </a:t>
            </a:r>
            <a:br>
              <a:rPr kumimoji="0" lang="pl-PL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</a:br>
            <a:r>
              <a:rPr kumimoji="0" lang="pl-PL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 prawach dziecka, gdyż przedłożyła </a:t>
            </a:r>
            <a:br>
              <a:rPr kumimoji="0" lang="pl-PL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</a:br>
            <a:r>
              <a:rPr kumimoji="0" lang="pl-PL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Komisji Praw Człowieka ONZ jej pierwszy projekt.</a:t>
            </a:r>
          </a:p>
        </p:txBody>
      </p:sp>
    </p:spTree>
    <p:extLst>
      <p:ext uri="{BB962C8B-B14F-4D97-AF65-F5344CB8AC3E}">
        <p14:creationId xmlns:p14="http://schemas.microsoft.com/office/powerpoint/2010/main" val="13292613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az 16">
            <a:extLst>
              <a:ext uri="{FF2B5EF4-FFF2-40B4-BE49-F238E27FC236}">
                <a16:creationId xmlns:a16="http://schemas.microsoft.com/office/drawing/2014/main" id="{8E497A0F-683E-49CE-B3F5-E4DCCBD5A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565"/>
            <a:ext cx="12192000" cy="6891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001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D5AE83-91A5-4D13-A6EB-695FC616F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5407" y="281096"/>
            <a:ext cx="8610600" cy="1293028"/>
          </a:xfrm>
        </p:spPr>
        <p:txBody>
          <a:bodyPr/>
          <a:lstStyle/>
          <a:p>
            <a:r>
              <a:rPr lang="pl-PL" b="1" i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PRAWO DO ŻYCIA </a:t>
            </a:r>
            <a:br>
              <a:rPr lang="pl-PL" b="1" i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pl-PL" b="1" i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 TOŻSAMOŚCI</a:t>
            </a:r>
            <a:endParaRPr lang="pl-PL" b="1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7" name="Symbol zastępczy zawartości 2">
            <a:extLst>
              <a:ext uri="{FF2B5EF4-FFF2-40B4-BE49-F238E27FC236}">
                <a16:creationId xmlns:a16="http://schemas.microsoft.com/office/drawing/2014/main" id="{A1E84FD1-F589-4FD1-B01D-5259EEC0D3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8773295"/>
              </p:ext>
            </p:extLst>
          </p:nvPr>
        </p:nvGraphicFramePr>
        <p:xfrm>
          <a:off x="4013461" y="1807499"/>
          <a:ext cx="7365670" cy="4401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2" name="Nagrany dźwięk">
            <a:hlinkClick r:id="" action="ppaction://media"/>
            <a:extLst>
              <a:ext uri="{FF2B5EF4-FFF2-40B4-BE49-F238E27FC236}">
                <a16:creationId xmlns:a16="http://schemas.microsoft.com/office/drawing/2014/main" id="{238DF8EE-98D2-470A-962F-FF4D01E9FA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602245" y="860394"/>
            <a:ext cx="609600" cy="609600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D6CC2CC4-1EFC-4FAB-AD53-D5E99B5CD12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312268">
            <a:off x="663396" y="1420627"/>
            <a:ext cx="2587752" cy="517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9702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3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472E246-209D-4C41-BAD0-AAB374F13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24877" y="1490530"/>
            <a:ext cx="8610600" cy="1293028"/>
          </a:xfrm>
        </p:spPr>
        <p:txBody>
          <a:bodyPr/>
          <a:lstStyle/>
          <a:p>
            <a:pPr algn="ctr"/>
            <a:r>
              <a:rPr lang="pl-PL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Ważne !!!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C55F424-1258-4D89-B64C-C1AE040E36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837" y="3275802"/>
            <a:ext cx="11186326" cy="40241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pl-PL" sz="2400">
                <a:solidFill>
                  <a:srgbClr val="002060"/>
                </a:solidFill>
              </a:rPr>
              <a:t>Na początku XX wieku w krajach uprzemysłowionych, pomimo postępu cywilizacyjnego, nie istniały standardy ochrony dzieci. Często pracowały one razem z dorosłymi w niehigienicznych i niebezpiecznych dla życia warunkach, były ofiarami przemocy ze strony opiekunów, nie miały dostępu do edukacji i opieki zdrowotnej. Rosnąca świadomość społeczna niesprawiedliwości dotykających dzieci oraz głębsze zrozumienie ich potrzeb, których zaspokojenie jest konieczne dla prawidłowego rozwoju, doprowadziło do powstania ruchów na rzecz ochrony praw dzieci.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958742C1-2FEA-4A39-8E36-FBD6BE423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56871"/>
            <a:ext cx="5230177" cy="3068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1532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D5AE83-91A5-4D13-A6EB-695FC616F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400" y="114822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pl-PL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PRAWO </a:t>
            </a:r>
            <a:br>
              <a:rPr lang="pl-PL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WYCHOWANIA W RODZINIE</a:t>
            </a:r>
            <a:endParaRPr lang="pl-PL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Symbol zastępczy zawartości 2">
            <a:extLst>
              <a:ext uri="{FF2B5EF4-FFF2-40B4-BE49-F238E27FC236}">
                <a16:creationId xmlns:a16="http://schemas.microsoft.com/office/drawing/2014/main" id="{A1E84FD1-F589-4FD1-B01D-5259EEC0D3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6013308"/>
              </p:ext>
            </p:extLst>
          </p:nvPr>
        </p:nvGraphicFramePr>
        <p:xfrm>
          <a:off x="685800" y="1816926"/>
          <a:ext cx="7365670" cy="4401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Nagrany dźwięk">
            <a:hlinkClick r:id="" action="ppaction://media"/>
            <a:extLst>
              <a:ext uri="{FF2B5EF4-FFF2-40B4-BE49-F238E27FC236}">
                <a16:creationId xmlns:a16="http://schemas.microsoft.com/office/drawing/2014/main" id="{EC750C26-1409-4A6E-A683-E794F8F2FD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896100" y="798250"/>
            <a:ext cx="609600" cy="60960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61D88B7F-4E43-455F-AA01-49888BCD461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94236" y="1972199"/>
            <a:ext cx="3511818" cy="415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720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D5AE83-91A5-4D13-A6EB-695FC616F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400" y="114822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pl-PL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PRAWO </a:t>
            </a:r>
            <a:br>
              <a:rPr lang="pl-PL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WYCHOWANIA W RODZINIE</a:t>
            </a:r>
            <a:endParaRPr lang="pl-PL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Symbol zastępczy zawartości 2">
            <a:extLst>
              <a:ext uri="{FF2B5EF4-FFF2-40B4-BE49-F238E27FC236}">
                <a16:creationId xmlns:a16="http://schemas.microsoft.com/office/drawing/2014/main" id="{A1E84FD1-F589-4FD1-B01D-5259EEC0D3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1725153"/>
              </p:ext>
            </p:extLst>
          </p:nvPr>
        </p:nvGraphicFramePr>
        <p:xfrm>
          <a:off x="685800" y="1816926"/>
          <a:ext cx="6968765" cy="4401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Obraz 8">
            <a:extLst>
              <a:ext uri="{FF2B5EF4-FFF2-40B4-BE49-F238E27FC236}">
                <a16:creationId xmlns:a16="http://schemas.microsoft.com/office/drawing/2014/main" id="{B519514E-4CCC-4B75-9DB4-E1094B5081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2466" y="1932852"/>
            <a:ext cx="3339628" cy="3949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548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D5AE83-91A5-4D13-A6EB-695FC616F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415581"/>
            <a:ext cx="8610600" cy="1293028"/>
          </a:xfrm>
        </p:spPr>
        <p:txBody>
          <a:bodyPr>
            <a:normAutofit/>
          </a:bodyPr>
          <a:lstStyle/>
          <a:p>
            <a:r>
              <a:rPr lang="pl-PL" b="1" i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PRAWO DO WYRAŻANIA WŁASNYCH POGLĄDÓW</a:t>
            </a:r>
            <a:endParaRPr lang="pl-PL" b="1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7" name="Symbol zastępczy zawartości 2">
            <a:extLst>
              <a:ext uri="{FF2B5EF4-FFF2-40B4-BE49-F238E27FC236}">
                <a16:creationId xmlns:a16="http://schemas.microsoft.com/office/drawing/2014/main" id="{A1E84FD1-F589-4FD1-B01D-5259EEC0D3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0416962"/>
              </p:ext>
            </p:extLst>
          </p:nvPr>
        </p:nvGraphicFramePr>
        <p:xfrm>
          <a:off x="3766782" y="2127352"/>
          <a:ext cx="7739418" cy="4091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Nagrany dźwięk">
            <a:hlinkClick r:id="" action="ppaction://media"/>
            <a:extLst>
              <a:ext uri="{FF2B5EF4-FFF2-40B4-BE49-F238E27FC236}">
                <a16:creationId xmlns:a16="http://schemas.microsoft.com/office/drawing/2014/main" id="{360E3FBE-AF4E-440C-9738-84DD233226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260216" y="923524"/>
            <a:ext cx="487363" cy="487363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453A10F7-69EF-470F-8910-5EDB6A662C6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9779" y="2127351"/>
            <a:ext cx="2580687" cy="409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34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D5AE83-91A5-4D13-A6EB-695FC616F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5901" y="376556"/>
            <a:ext cx="8610600" cy="1293028"/>
          </a:xfrm>
        </p:spPr>
        <p:txBody>
          <a:bodyPr/>
          <a:lstStyle/>
          <a:p>
            <a:pPr algn="ctr"/>
            <a:r>
              <a:rPr lang="pl-PL" b="1" i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PRAWO </a:t>
            </a:r>
            <a:br>
              <a:rPr lang="pl-PL" b="1" i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pl-PL" b="1" i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DO PRYWATNOŚCI </a:t>
            </a:r>
            <a:endParaRPr lang="pl-PL" b="1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7" name="Symbol zastępczy zawartości 2">
            <a:extLst>
              <a:ext uri="{FF2B5EF4-FFF2-40B4-BE49-F238E27FC236}">
                <a16:creationId xmlns:a16="http://schemas.microsoft.com/office/drawing/2014/main" id="{A1E84FD1-F589-4FD1-B01D-5259EEC0D3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5942580"/>
              </p:ext>
            </p:extLst>
          </p:nvPr>
        </p:nvGraphicFramePr>
        <p:xfrm>
          <a:off x="486671" y="1452768"/>
          <a:ext cx="5433362" cy="4401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Nagrany dźwięk">
            <a:hlinkClick r:id="" action="ppaction://media"/>
            <a:extLst>
              <a:ext uri="{FF2B5EF4-FFF2-40B4-BE49-F238E27FC236}">
                <a16:creationId xmlns:a16="http://schemas.microsoft.com/office/drawing/2014/main" id="{34C02886-6E41-493A-A103-C77F6A5C0D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423310" y="713143"/>
            <a:ext cx="487363" cy="487363"/>
          </a:xfrm>
          <a:prstGeom prst="rect">
            <a:avLst/>
          </a:prstGeom>
        </p:spPr>
      </p:pic>
      <p:pic>
        <p:nvPicPr>
          <p:cNvPr id="5122" name="Picture 2" descr="13,560 Stickman Grafika Wektorowa, Clipartów i Ilustracji - 123RF">
            <a:extLst>
              <a:ext uri="{FF2B5EF4-FFF2-40B4-BE49-F238E27FC236}">
                <a16:creationId xmlns:a16="http://schemas.microsoft.com/office/drawing/2014/main" id="{9E4C1299-E348-4A31-AE58-9AD701B5E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946" y="2125306"/>
            <a:ext cx="4428170" cy="4152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87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D5AE83-91A5-4D13-A6EB-695FC616F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5901" y="376556"/>
            <a:ext cx="8610600" cy="1293028"/>
          </a:xfrm>
        </p:spPr>
        <p:txBody>
          <a:bodyPr/>
          <a:lstStyle/>
          <a:p>
            <a:pPr algn="ctr"/>
            <a:r>
              <a:rPr lang="pl-PL" b="1" i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PRAWO </a:t>
            </a:r>
            <a:br>
              <a:rPr lang="pl-PL" b="1" i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pl-PL" b="1" i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DO INFORMACJI</a:t>
            </a:r>
            <a:endParaRPr lang="pl-PL" b="1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7" name="Symbol zastępczy zawartości 2">
            <a:extLst>
              <a:ext uri="{FF2B5EF4-FFF2-40B4-BE49-F238E27FC236}">
                <a16:creationId xmlns:a16="http://schemas.microsoft.com/office/drawing/2014/main" id="{A1E84FD1-F589-4FD1-B01D-5259EEC0D3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5479064"/>
              </p:ext>
            </p:extLst>
          </p:nvPr>
        </p:nvGraphicFramePr>
        <p:xfrm>
          <a:off x="2896738" y="2006171"/>
          <a:ext cx="7365670" cy="4401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Obraz 4">
            <a:extLst>
              <a:ext uri="{FF2B5EF4-FFF2-40B4-BE49-F238E27FC236}">
                <a16:creationId xmlns:a16="http://schemas.microsoft.com/office/drawing/2014/main" id="{941C64B6-552C-4964-ACB9-E0CB9FA98E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51201" y="2121726"/>
            <a:ext cx="3339082" cy="4216012"/>
          </a:xfrm>
          <a:prstGeom prst="rect">
            <a:avLst/>
          </a:prstGeom>
        </p:spPr>
      </p:pic>
      <p:graphicFrame>
        <p:nvGraphicFramePr>
          <p:cNvPr id="6" name="Symbol zastępczy zawartości 2">
            <a:extLst>
              <a:ext uri="{FF2B5EF4-FFF2-40B4-BE49-F238E27FC236}">
                <a16:creationId xmlns:a16="http://schemas.microsoft.com/office/drawing/2014/main" id="{64525B2B-CA52-4DD2-AF3A-16ADD0CA1D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8923791"/>
              </p:ext>
            </p:extLst>
          </p:nvPr>
        </p:nvGraphicFramePr>
        <p:xfrm>
          <a:off x="601717" y="1935978"/>
          <a:ext cx="7365670" cy="4401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12" name="Nagrany dźwięk">
            <a:hlinkClick r:id="" action="ppaction://media"/>
            <a:extLst>
              <a:ext uri="{FF2B5EF4-FFF2-40B4-BE49-F238E27FC236}">
                <a16:creationId xmlns:a16="http://schemas.microsoft.com/office/drawing/2014/main" id="{71B942CB-04EB-4C09-9A52-3E2F36F76F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7480024" y="77938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521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D5AE83-91A5-4D13-A6EB-695FC616F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0250" y="355058"/>
            <a:ext cx="8610600" cy="1293028"/>
          </a:xfrm>
        </p:spPr>
        <p:txBody>
          <a:bodyPr/>
          <a:lstStyle/>
          <a:p>
            <a:pPr algn="ctr"/>
            <a:r>
              <a:rPr lang="pl-PL" b="1" i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DOBRO DZIECKA </a:t>
            </a:r>
            <a:br>
              <a:rPr lang="pl-PL" b="1" i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pl-PL" b="1" i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JAKO CEL NAJWYŻSZY </a:t>
            </a:r>
            <a:endParaRPr lang="pl-PL" b="1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7" name="Symbol zastępczy zawartości 2">
            <a:extLst>
              <a:ext uri="{FF2B5EF4-FFF2-40B4-BE49-F238E27FC236}">
                <a16:creationId xmlns:a16="http://schemas.microsoft.com/office/drawing/2014/main" id="{A1E84FD1-F589-4FD1-B01D-5259EEC0D3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3971601"/>
              </p:ext>
            </p:extLst>
          </p:nvPr>
        </p:nvGraphicFramePr>
        <p:xfrm>
          <a:off x="4110250" y="1713032"/>
          <a:ext cx="7365670" cy="4725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Obraz 3">
            <a:extLst>
              <a:ext uri="{FF2B5EF4-FFF2-40B4-BE49-F238E27FC236}">
                <a16:creationId xmlns:a16="http://schemas.microsoft.com/office/drawing/2014/main" id="{EE390A5B-2498-4680-9249-EA495840F93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3503" y="2079213"/>
            <a:ext cx="3370085" cy="3557312"/>
          </a:xfrm>
          <a:prstGeom prst="rect">
            <a:avLst/>
          </a:prstGeom>
        </p:spPr>
      </p:pic>
      <p:pic>
        <p:nvPicPr>
          <p:cNvPr id="8" name="Nagrany dźwięk">
            <a:hlinkClick r:id="" action="ppaction://media"/>
            <a:extLst>
              <a:ext uri="{FF2B5EF4-FFF2-40B4-BE49-F238E27FC236}">
                <a16:creationId xmlns:a16="http://schemas.microsoft.com/office/drawing/2014/main" id="{556536F0-3A36-4065-877E-65B82B6602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305722" y="87495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796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4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D5AE83-91A5-4D13-A6EB-695FC616F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0250" y="355058"/>
            <a:ext cx="8610600" cy="1293028"/>
          </a:xfrm>
        </p:spPr>
        <p:txBody>
          <a:bodyPr/>
          <a:lstStyle/>
          <a:p>
            <a:pPr algn="ctr"/>
            <a:r>
              <a:rPr lang="pl-PL" b="1" i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DOBRO DZIECKA </a:t>
            </a:r>
            <a:br>
              <a:rPr lang="pl-PL" b="1" i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pl-PL" b="1" i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JAKO CEL NAJWYŻSZY </a:t>
            </a:r>
            <a:endParaRPr lang="pl-PL" b="1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7" name="Symbol zastępczy zawartości 2">
            <a:extLst>
              <a:ext uri="{FF2B5EF4-FFF2-40B4-BE49-F238E27FC236}">
                <a16:creationId xmlns:a16="http://schemas.microsoft.com/office/drawing/2014/main" id="{A1E84FD1-F589-4FD1-B01D-5259EEC0D3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3846742"/>
              </p:ext>
            </p:extLst>
          </p:nvPr>
        </p:nvGraphicFramePr>
        <p:xfrm>
          <a:off x="685800" y="1648086"/>
          <a:ext cx="7365670" cy="4326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Obraz 3">
            <a:extLst>
              <a:ext uri="{FF2B5EF4-FFF2-40B4-BE49-F238E27FC236}">
                <a16:creationId xmlns:a16="http://schemas.microsoft.com/office/drawing/2014/main" id="{3B04F7BD-0CDD-42AB-ABD3-B66517F3D2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21294" y="2169993"/>
            <a:ext cx="3503883" cy="369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822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D5AE83-91A5-4D13-A6EB-695FC616F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8528" y="227045"/>
            <a:ext cx="8610600" cy="1293028"/>
          </a:xfrm>
        </p:spPr>
        <p:txBody>
          <a:bodyPr>
            <a:normAutofit/>
          </a:bodyPr>
          <a:lstStyle/>
          <a:p>
            <a:r>
              <a:rPr lang="pl-PL" b="1" i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PRAWO DO EDUKACJI </a:t>
            </a:r>
            <a:endParaRPr lang="pl-PL" b="1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7" name="Symbol zastępczy zawartości 2">
            <a:extLst>
              <a:ext uri="{FF2B5EF4-FFF2-40B4-BE49-F238E27FC236}">
                <a16:creationId xmlns:a16="http://schemas.microsoft.com/office/drawing/2014/main" id="{A1E84FD1-F589-4FD1-B01D-5259EEC0D3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3216547"/>
              </p:ext>
            </p:extLst>
          </p:nvPr>
        </p:nvGraphicFramePr>
        <p:xfrm>
          <a:off x="3766782" y="2127352"/>
          <a:ext cx="7739418" cy="4091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Nagrany dźwięk">
            <a:hlinkClick r:id="" action="ppaction://media"/>
            <a:extLst>
              <a:ext uri="{FF2B5EF4-FFF2-40B4-BE49-F238E27FC236}">
                <a16:creationId xmlns:a16="http://schemas.microsoft.com/office/drawing/2014/main" id="{C150F506-46D0-40D7-852B-0EDE9013F3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039303" y="629877"/>
            <a:ext cx="487363" cy="487363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71B52ED3-0D9E-48A3-852D-E72DC6A49DF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2057652"/>
            <a:ext cx="3636052" cy="4230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533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D5AE83-91A5-4D13-A6EB-695FC616F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415581"/>
            <a:ext cx="8610600" cy="1293028"/>
          </a:xfrm>
        </p:spPr>
        <p:txBody>
          <a:bodyPr>
            <a:normAutofit/>
          </a:bodyPr>
          <a:lstStyle/>
          <a:p>
            <a:r>
              <a:rPr lang="pl-PL" b="1" i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RAWO DO ODPOCZYNKU </a:t>
            </a:r>
          </a:p>
        </p:txBody>
      </p:sp>
      <p:graphicFrame>
        <p:nvGraphicFramePr>
          <p:cNvPr id="7" name="Symbol zastępczy zawartości 2">
            <a:extLst>
              <a:ext uri="{FF2B5EF4-FFF2-40B4-BE49-F238E27FC236}">
                <a16:creationId xmlns:a16="http://schemas.microsoft.com/office/drawing/2014/main" id="{A1E84FD1-F589-4FD1-B01D-5259EEC0D3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4012556"/>
              </p:ext>
            </p:extLst>
          </p:nvPr>
        </p:nvGraphicFramePr>
        <p:xfrm>
          <a:off x="5047488" y="2029816"/>
          <a:ext cx="6352032" cy="4501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30" name="Picture 6" descr="Stickman Sit Relax - Free vector graphic on Pixabay">
            <a:extLst>
              <a:ext uri="{FF2B5EF4-FFF2-40B4-BE49-F238E27FC236}">
                <a16:creationId xmlns:a16="http://schemas.microsoft.com/office/drawing/2014/main" id="{ECAE9FB4-4FE2-4B20-B91D-A1DE080D2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0436" y="1353312"/>
            <a:ext cx="8481342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Nagrany dźwięk">
            <a:hlinkClick r:id="" action="ppaction://media"/>
            <a:extLst>
              <a:ext uri="{FF2B5EF4-FFF2-40B4-BE49-F238E27FC236}">
                <a16:creationId xmlns:a16="http://schemas.microsoft.com/office/drawing/2014/main" id="{40CEEFD7-F8D0-443F-86C2-7631E979F9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520829" y="85416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590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D5AE83-91A5-4D13-A6EB-695FC616F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415581"/>
            <a:ext cx="8610600" cy="1293028"/>
          </a:xfrm>
        </p:spPr>
        <p:txBody>
          <a:bodyPr>
            <a:normAutofit/>
          </a:bodyPr>
          <a:lstStyle/>
          <a:p>
            <a:r>
              <a:rPr lang="pl-PL" b="1" i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PRAWO DO OCHRONY</a:t>
            </a:r>
            <a:br>
              <a:rPr lang="pl-PL" b="1" i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pl-PL" b="1" i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PRZED PRZEMOCĄ </a:t>
            </a:r>
            <a:endParaRPr lang="pl-PL" b="1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7" name="Symbol zastępczy zawartości 2">
            <a:extLst>
              <a:ext uri="{FF2B5EF4-FFF2-40B4-BE49-F238E27FC236}">
                <a16:creationId xmlns:a16="http://schemas.microsoft.com/office/drawing/2014/main" id="{A1E84FD1-F589-4FD1-B01D-5259EEC0D3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9656181"/>
              </p:ext>
            </p:extLst>
          </p:nvPr>
        </p:nvGraphicFramePr>
        <p:xfrm>
          <a:off x="3766782" y="2127352"/>
          <a:ext cx="7739418" cy="4091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050" name="Picture 2" descr="SVG &amp;gt; tired stickman figure matchstick - Free SVG Image &amp;amp; Icon. | SVG Silh">
            <a:extLst>
              <a:ext uri="{FF2B5EF4-FFF2-40B4-BE49-F238E27FC236}">
                <a16:creationId xmlns:a16="http://schemas.microsoft.com/office/drawing/2014/main" id="{A8275871-D783-41B8-84DE-0D1781B37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93239"/>
            <a:ext cx="2292379" cy="431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Nagrany dźwięk">
            <a:hlinkClick r:id="" action="ppaction://media"/>
            <a:extLst>
              <a:ext uri="{FF2B5EF4-FFF2-40B4-BE49-F238E27FC236}">
                <a16:creationId xmlns:a16="http://schemas.microsoft.com/office/drawing/2014/main" id="{2408046B-246A-4083-8C06-067209162F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392809" y="81841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229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10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zawartości 10">
            <a:extLst>
              <a:ext uri="{FF2B5EF4-FFF2-40B4-BE49-F238E27FC236}">
                <a16:creationId xmlns:a16="http://schemas.microsoft.com/office/drawing/2014/main" id="{E30E9FDF-2855-4123-A014-B7F8BFC8A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1071" y="404552"/>
            <a:ext cx="7047021" cy="20686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kumimoji="0" lang="pl-PL" sz="5400" b="1" i="0" u="none" strike="noStrike" kern="1200" cap="all" spc="0" normalizeH="0" baseline="0" noProof="0">
                <a:ln>
                  <a:noFill/>
                </a:ln>
                <a:solidFill>
                  <a:srgbClr val="9B57D3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j-ea"/>
                <a:cs typeface="+mj-cs"/>
              </a:rPr>
              <a:t>Oś czasu </a:t>
            </a:r>
          </a:p>
          <a:p>
            <a:pPr marL="0" indent="0" algn="ctr">
              <a:buNone/>
            </a:pPr>
            <a:r>
              <a:rPr kumimoji="0" lang="pl-PL" sz="5400" b="1" i="0" u="none" strike="noStrike" kern="1200" cap="all" spc="0" normalizeH="0" baseline="0" noProof="0">
                <a:ln>
                  <a:noFill/>
                </a:ln>
                <a:solidFill>
                  <a:srgbClr val="9B57D3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j-ea"/>
                <a:cs typeface="+mj-cs"/>
              </a:rPr>
              <a:t>praw dziecka</a:t>
            </a:r>
            <a:endParaRPr lang="pl-PL" sz="5400"/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DD4B2337-B527-4088-A13D-36D18EACED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3432" y="1806221"/>
            <a:ext cx="2139468" cy="1681010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C3E2865B-B895-498E-9A25-9AA927D1B9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2017" y="2736001"/>
            <a:ext cx="1813634" cy="1839544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DE65E1D4-8D04-4644-9611-E5D706AAAE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5175" y="3687705"/>
            <a:ext cx="2060334" cy="1836385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88098219-13EC-4870-81AB-8E13702558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63156" y="4641746"/>
            <a:ext cx="1936375" cy="1848926"/>
          </a:xfrm>
          <a:prstGeom prst="rect">
            <a:avLst/>
          </a:prstGeom>
        </p:spPr>
      </p:pic>
      <p:pic>
        <p:nvPicPr>
          <p:cNvPr id="26" name="Obraz 25">
            <a:extLst>
              <a:ext uri="{FF2B5EF4-FFF2-40B4-BE49-F238E27FC236}">
                <a16:creationId xmlns:a16="http://schemas.microsoft.com/office/drawing/2014/main" id="{DDDE35C3-54C1-4678-BFB7-FE2CE9D6B4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0712" y="3487231"/>
            <a:ext cx="1969849" cy="1875405"/>
          </a:xfrm>
          <a:prstGeom prst="rect">
            <a:avLst/>
          </a:prstGeom>
        </p:spPr>
      </p:pic>
      <p:pic>
        <p:nvPicPr>
          <p:cNvPr id="28" name="Obraz 27">
            <a:extLst>
              <a:ext uri="{FF2B5EF4-FFF2-40B4-BE49-F238E27FC236}">
                <a16:creationId xmlns:a16="http://schemas.microsoft.com/office/drawing/2014/main" id="{18D75377-9129-4FE9-A245-FC701C4039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908" y="-2"/>
            <a:ext cx="39188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426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D5AE83-91A5-4D13-A6EB-695FC616F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415581"/>
            <a:ext cx="8610600" cy="1293028"/>
          </a:xfrm>
        </p:spPr>
        <p:txBody>
          <a:bodyPr>
            <a:normAutofit/>
          </a:bodyPr>
          <a:lstStyle/>
          <a:p>
            <a:r>
              <a:rPr lang="pl-PL" b="1" i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PRAWO DO OCHRONY</a:t>
            </a:r>
            <a:br>
              <a:rPr lang="pl-PL" b="1" i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pl-PL" b="1" i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PRZED PRZEMOCĄ </a:t>
            </a:r>
            <a:endParaRPr lang="pl-PL" b="1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7" name="Symbol zastępczy zawartości 2">
            <a:extLst>
              <a:ext uri="{FF2B5EF4-FFF2-40B4-BE49-F238E27FC236}">
                <a16:creationId xmlns:a16="http://schemas.microsoft.com/office/drawing/2014/main" id="{A1E84FD1-F589-4FD1-B01D-5259EEC0D3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497923"/>
              </p:ext>
            </p:extLst>
          </p:nvPr>
        </p:nvGraphicFramePr>
        <p:xfrm>
          <a:off x="657822" y="1920088"/>
          <a:ext cx="7739418" cy="4091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Obraz 8">
            <a:extLst>
              <a:ext uri="{FF2B5EF4-FFF2-40B4-BE49-F238E27FC236}">
                <a16:creationId xmlns:a16="http://schemas.microsoft.com/office/drawing/2014/main" id="{314AB45D-0F1C-492B-9893-C62A453C01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68264" y="1920088"/>
            <a:ext cx="2284952" cy="430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8967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D5AE83-91A5-4D13-A6EB-695FC616F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9776" y="472142"/>
            <a:ext cx="8998670" cy="1658316"/>
          </a:xfrm>
        </p:spPr>
        <p:txBody>
          <a:bodyPr>
            <a:normAutofit/>
          </a:bodyPr>
          <a:lstStyle/>
          <a:p>
            <a:r>
              <a:rPr lang="pl-PL" b="1" i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PRAWO DO ZNAJOMOŚCI SWOICH PRAW I POWOŁYWANIA SIĘ NA NIE </a:t>
            </a:r>
            <a:endParaRPr lang="pl-PL" b="1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7" name="Symbol zastępczy zawartości 2">
            <a:extLst>
              <a:ext uri="{FF2B5EF4-FFF2-40B4-BE49-F238E27FC236}">
                <a16:creationId xmlns:a16="http://schemas.microsoft.com/office/drawing/2014/main" id="{A1E84FD1-F589-4FD1-B01D-5259EEC0D3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7961715"/>
              </p:ext>
            </p:extLst>
          </p:nvPr>
        </p:nvGraphicFramePr>
        <p:xfrm>
          <a:off x="657821" y="1920088"/>
          <a:ext cx="7251267" cy="4179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098" name="Picture 2" descr="Otwarta Książka Z Pustymi Stronami Puste Strony Ilustracji - Ilustracja  złożonej z szablon, zaciemnia: 77683706">
            <a:extLst>
              <a:ext uri="{FF2B5EF4-FFF2-40B4-BE49-F238E27FC236}">
                <a16:creationId xmlns:a16="http://schemas.microsoft.com/office/drawing/2014/main" id="{2DD06674-54B1-46CF-8912-343F5CDE7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682" y="1737284"/>
            <a:ext cx="4544662" cy="454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Nagrany dźwięk">
            <a:hlinkClick r:id="" action="ppaction://media"/>
            <a:extLst>
              <a:ext uri="{FF2B5EF4-FFF2-40B4-BE49-F238E27FC236}">
                <a16:creationId xmlns:a16="http://schemas.microsoft.com/office/drawing/2014/main" id="{C7A26B7B-008E-448D-AB11-D88F287288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096000" y="105761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90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0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6A3F16E-CC60-4737-8CBB-9568A351D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DF57DA8-AE67-49F9-9C16-C064860AC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6075" y="28867"/>
            <a:ext cx="7434070" cy="1432289"/>
          </a:xfrm>
        </p:spPr>
        <p:txBody>
          <a:bodyPr>
            <a:normAutofit/>
          </a:bodyPr>
          <a:lstStyle/>
          <a:p>
            <a:r>
              <a:rPr lang="pl-PL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Gdzie szukać pomocy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DABE73-66EA-42B0-AB0A-9FB1C0AD7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9149531-1AF5-4EA1-8D06-DDF13515E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50"/>
          <a:stretch/>
        </p:blipFill>
        <p:spPr>
          <a:xfrm rot="16200000">
            <a:off x="-1265719" y="2187575"/>
            <a:ext cx="6858000" cy="2482850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CA30994-B4D3-468E-B8F8-2D4197885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6047" y="1461156"/>
            <a:ext cx="8139877" cy="525544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l-PL" sz="2600" b="1" i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Niebezpieczne sytuacje:</a:t>
            </a:r>
            <a:endParaRPr lang="pl-PL" sz="2600" b="0" i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pl-PL" sz="1900" b="0" i="0">
                <a:solidFill>
                  <a:srgbClr val="002060"/>
                </a:solidFill>
                <a:effectLst/>
              </a:rPr>
              <a:t>Numer </a:t>
            </a:r>
            <a:r>
              <a:rPr lang="pl-PL" sz="1900" b="1" i="0">
                <a:solidFill>
                  <a:srgbClr val="002060"/>
                </a:solidFill>
                <a:effectLst/>
              </a:rPr>
              <a:t>112</a:t>
            </a:r>
            <a:r>
              <a:rPr lang="pl-PL" sz="1900" b="0" i="0">
                <a:solidFill>
                  <a:srgbClr val="002060"/>
                </a:solidFill>
                <a:effectLst/>
              </a:rPr>
              <a:t> to numer alarmowy, pod który możesz zadzwonić, gdy znajdziesz się w niebezpiecznej sytuacji. Zadzwoń pod ten numer, jeśli uważasz, że potrzebna jest interwencja policji, straży pożarnej lub pogotowia.</a:t>
            </a:r>
            <a:br>
              <a:rPr lang="pl-PL" sz="1900" b="0" i="0">
                <a:solidFill>
                  <a:srgbClr val="002060"/>
                </a:solidFill>
                <a:effectLst/>
              </a:rPr>
            </a:br>
            <a:endParaRPr lang="pl-PL" sz="1900" b="0" i="0">
              <a:solidFill>
                <a:srgbClr val="002060"/>
              </a:solidFill>
              <a:effectLst/>
            </a:endParaRPr>
          </a:p>
          <a:p>
            <a:pPr marL="0" indent="0" algn="ctr">
              <a:buNone/>
            </a:pPr>
            <a:r>
              <a:rPr lang="pl-PL" sz="2600" b="1" i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Ofiary i świadkowie przemocy:</a:t>
            </a:r>
            <a:endParaRPr lang="pl-PL" sz="2600" b="0" i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pl-PL" sz="1900" b="1" i="0">
                <a:solidFill>
                  <a:srgbClr val="002060"/>
                </a:solidFill>
                <a:effectLst/>
              </a:rPr>
              <a:t>Dziecięcy Telefon Zaufania Rzecznika Praw Dziecka </a:t>
            </a:r>
            <a:br>
              <a:rPr lang="pl-PL" sz="1900" b="1" i="0">
                <a:solidFill>
                  <a:srgbClr val="002060"/>
                </a:solidFill>
                <a:effectLst/>
              </a:rPr>
            </a:br>
            <a:r>
              <a:rPr lang="pl-PL" sz="1900" b="1" i="0">
                <a:solidFill>
                  <a:srgbClr val="002060"/>
                </a:solidFill>
                <a:effectLst/>
              </a:rPr>
              <a:t>800 12 12 12</a:t>
            </a:r>
            <a:r>
              <a:rPr lang="pl-PL" sz="1900" b="0" i="0">
                <a:solidFill>
                  <a:srgbClr val="002060"/>
                </a:solidFill>
                <a:effectLst/>
              </a:rPr>
              <a:t> to telefon skierowany do wszystkich dzieci, które potrzebują pomocy</a:t>
            </a:r>
            <a:br>
              <a:rPr lang="pl-PL" sz="1900">
                <a:solidFill>
                  <a:srgbClr val="002060"/>
                </a:solidFill>
              </a:rPr>
            </a:br>
            <a:r>
              <a:rPr lang="pl-PL" sz="1900" b="0" i="0">
                <a:solidFill>
                  <a:srgbClr val="002060"/>
                </a:solidFill>
                <a:effectLst/>
              </a:rPr>
              <a:t>lub za pośrednictwem strony internetowej Rzecznika Praw Dziecka </a:t>
            </a:r>
            <a:r>
              <a:rPr lang="pl-PL" sz="1900" b="1" i="0">
                <a:solidFill>
                  <a:srgbClr val="002060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www.brpd.gov.pl</a:t>
            </a:r>
            <a:r>
              <a:rPr lang="pl-PL" sz="1900" b="1" i="0">
                <a:solidFill>
                  <a:srgbClr val="002060"/>
                </a:solidFill>
                <a:effectLst/>
              </a:rPr>
              <a:t>.</a:t>
            </a:r>
          </a:p>
          <a:p>
            <a:pPr marL="0" indent="0">
              <a:buNone/>
            </a:pPr>
            <a:r>
              <a:rPr lang="pl-PL" sz="1900" b="1" i="0">
                <a:solidFill>
                  <a:srgbClr val="002060"/>
                </a:solidFill>
                <a:effectLst/>
              </a:rPr>
              <a:t>Telefon Zaufania dla Dzieci i Młodzieży </a:t>
            </a:r>
            <a:r>
              <a:rPr lang="pl-PL" sz="1900" b="1">
                <a:solidFill>
                  <a:srgbClr val="002060"/>
                </a:solidFill>
              </a:rPr>
              <a:t>- </a:t>
            </a:r>
            <a:r>
              <a:rPr lang="pl-PL" sz="1900" b="1" i="0">
                <a:solidFill>
                  <a:srgbClr val="002060"/>
                </a:solidFill>
                <a:effectLst/>
              </a:rPr>
              <a:t>116 111</a:t>
            </a:r>
            <a:r>
              <a:rPr lang="pl-PL" sz="1900" b="0" i="0">
                <a:solidFill>
                  <a:srgbClr val="002060"/>
                </a:solidFill>
                <a:effectLst/>
              </a:rPr>
              <a:t>.</a:t>
            </a:r>
            <a:br>
              <a:rPr lang="pl-PL" sz="1900" b="0" i="0">
                <a:solidFill>
                  <a:srgbClr val="002060"/>
                </a:solidFill>
                <a:effectLst/>
              </a:rPr>
            </a:br>
            <a:r>
              <a:rPr lang="pl-PL" sz="1900" b="0" i="0">
                <a:solidFill>
                  <a:srgbClr val="002060"/>
                </a:solidFill>
                <a:effectLst/>
              </a:rPr>
              <a:t>Pytania możesz też zadawać przez stronę internetową: www.116111.pl</a:t>
            </a:r>
          </a:p>
          <a:p>
            <a:pPr marL="0" indent="0">
              <a:buNone/>
            </a:pPr>
            <a:r>
              <a:rPr lang="pl-PL" sz="1900" b="1" i="0">
                <a:solidFill>
                  <a:srgbClr val="002060"/>
                </a:solidFill>
                <a:effectLst/>
              </a:rPr>
              <a:t>Niebieska linia 801 12 00 02.</a:t>
            </a:r>
            <a:r>
              <a:rPr lang="pl-PL" sz="1900" b="0" i="0">
                <a:solidFill>
                  <a:srgbClr val="002060"/>
                </a:solidFill>
                <a:effectLst/>
              </a:rPr>
              <a:t> </a:t>
            </a:r>
            <a:br>
              <a:rPr lang="pl-PL" sz="1900" b="0" i="0">
                <a:solidFill>
                  <a:srgbClr val="002060"/>
                </a:solidFill>
                <a:effectLst/>
              </a:rPr>
            </a:br>
            <a:r>
              <a:rPr lang="pl-PL" sz="1900" b="0" i="0">
                <a:solidFill>
                  <a:srgbClr val="002060"/>
                </a:solidFill>
                <a:effectLst/>
              </a:rPr>
              <a:t>To numer, pod który mogą dzwonić ofiary przemocy w rodzinie a także osoby, które usłyszały o takiej przemocy lub są jej świadkami.</a:t>
            </a:r>
          </a:p>
          <a:p>
            <a:pPr marL="0" indent="0">
              <a:buNone/>
            </a:pPr>
            <a:endParaRPr lang="pl-PL" sz="800" b="0" i="0">
              <a:effectLst/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9009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63E818F-EB9C-4A1C-BFAE-351A6ABD7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72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DZIĘKUJĘ ZA UWAGĘ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3CC609C-3367-4A57-B708-13C5B18F5C6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9E0BC13-D525-4CB0-84C4-4526F9BB93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3999" y="3977603"/>
            <a:ext cx="3164098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975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3C6B99A-58D4-4FCA-8809-6ED61BB748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/>
              <a:t>1924 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C194DEEE-D154-4BB0-A59B-C3A4C14EFC86}"/>
              </a:ext>
            </a:extLst>
          </p:cNvPr>
          <p:cNvSpPr txBox="1"/>
          <p:nvPr/>
        </p:nvSpPr>
        <p:spPr>
          <a:xfrm>
            <a:off x="459199" y="1916367"/>
            <a:ext cx="5969479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 i="0">
                <a:solidFill>
                  <a:srgbClr val="7030A0"/>
                </a:solidFill>
                <a:effectLst/>
              </a:rPr>
              <a:t>1913 rok</a:t>
            </a:r>
          </a:p>
          <a:p>
            <a:r>
              <a:rPr lang="pl-PL" sz="2400" i="0">
                <a:solidFill>
                  <a:srgbClr val="002060"/>
                </a:solidFill>
                <a:effectLst/>
              </a:rPr>
              <a:t>I Międzynarodowy Kongres Opieki nad Dzieckiem</a:t>
            </a:r>
          </a:p>
          <a:p>
            <a:endParaRPr lang="pl-PL" sz="2400" b="1">
              <a:solidFill>
                <a:schemeClr val="accent4">
                  <a:lumMod val="50000"/>
                </a:schemeClr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n-ea"/>
                <a:cs typeface="+mn-cs"/>
              </a:rPr>
              <a:t>1920 rok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powstaje Międzynarodowy Związek Pomocy Dzieciom, który 3 lata później, uchwalił dokument zwany DEKLARACJĄ PRAW DZIECKA</a:t>
            </a:r>
          </a:p>
          <a:p>
            <a:endParaRPr lang="pl-PL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D09B805B-33C5-4D9D-A9D7-342FEC0A9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0829" y="732158"/>
            <a:ext cx="5530725" cy="558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64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>
            <a:extLst>
              <a:ext uri="{FF2B5EF4-FFF2-40B4-BE49-F238E27FC236}">
                <a16:creationId xmlns:a16="http://schemas.microsoft.com/office/drawing/2014/main" id="{C194DEEE-D154-4BB0-A59B-C3A4C14EFC86}"/>
              </a:ext>
            </a:extLst>
          </p:cNvPr>
          <p:cNvSpPr txBox="1"/>
          <p:nvPr/>
        </p:nvSpPr>
        <p:spPr>
          <a:xfrm>
            <a:off x="4932584" y="1359961"/>
            <a:ext cx="680253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2400" b="1" i="0">
                <a:solidFill>
                  <a:srgbClr val="7030A0"/>
                </a:solidFill>
                <a:effectLst/>
              </a:rPr>
              <a:t>1924 rok</a:t>
            </a:r>
          </a:p>
          <a:p>
            <a:r>
              <a:rPr lang="pl-PL" sz="2400">
                <a:solidFill>
                  <a:srgbClr val="002060"/>
                </a:solidFill>
              </a:rPr>
              <a:t>Zgromadzenie Ogólne Ligii Narodów przyjmuje Deklarację Praw Dziecka zwaną Deklaracją Genewską, opracowaną przez </a:t>
            </a:r>
            <a:r>
              <a:rPr lang="pl-PL" sz="2400" err="1">
                <a:solidFill>
                  <a:srgbClr val="002060"/>
                </a:solidFill>
              </a:rPr>
              <a:t>Eglantyne</a:t>
            </a:r>
            <a:r>
              <a:rPr lang="pl-PL" sz="2400">
                <a:solidFill>
                  <a:srgbClr val="002060"/>
                </a:solidFill>
              </a:rPr>
              <a:t> </a:t>
            </a:r>
            <a:r>
              <a:rPr lang="pl-PL" sz="2400" err="1">
                <a:solidFill>
                  <a:srgbClr val="002060"/>
                </a:solidFill>
              </a:rPr>
              <a:t>Jebb</a:t>
            </a:r>
            <a:r>
              <a:rPr lang="pl-PL" sz="2400">
                <a:solidFill>
                  <a:srgbClr val="002060"/>
                </a:solidFill>
              </a:rPr>
              <a:t>, założycielkę organizacji </a:t>
            </a:r>
            <a:r>
              <a:rPr lang="pl-PL" sz="2400" err="1">
                <a:solidFill>
                  <a:srgbClr val="002060"/>
                </a:solidFill>
              </a:rPr>
              <a:t>Save</a:t>
            </a:r>
            <a:r>
              <a:rPr lang="pl-PL" sz="2400">
                <a:solidFill>
                  <a:srgbClr val="002060"/>
                </a:solidFill>
              </a:rPr>
              <a:t> the </a:t>
            </a:r>
            <a:r>
              <a:rPr lang="pl-PL" sz="2400" err="1">
                <a:solidFill>
                  <a:srgbClr val="002060"/>
                </a:solidFill>
              </a:rPr>
              <a:t>Children</a:t>
            </a:r>
            <a:r>
              <a:rPr lang="pl-PL" sz="2400">
                <a:solidFill>
                  <a:srgbClr val="002060"/>
                </a:solidFill>
              </a:rPr>
              <a:t>. Deklaracja zawiera pięć zasad i stanowi, że ludzkość powinna dać dziecku wszystko, co ma najlepszego, i że ciąży na niej konieczność zapewnienia dzieciom opieki, ochrony, pomocy w trudnych sytuacjach, możliwości rozwoju oraz obrony przed wyzyskiem.</a:t>
            </a:r>
            <a:endParaRPr lang="pl-PL" sz="2400" b="0" i="0">
              <a:solidFill>
                <a:srgbClr val="002060"/>
              </a:solidFill>
              <a:effectLst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EE3B52C1-6F76-4A6B-8330-94C781AE0C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079" y="1640002"/>
            <a:ext cx="3282223" cy="479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023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151E5B6D-1040-4337-92ED-FDC90B72D3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136" y="1582016"/>
            <a:ext cx="3429000" cy="4857750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C194DEEE-D154-4BB0-A59B-C3A4C14EFC86}"/>
              </a:ext>
            </a:extLst>
          </p:cNvPr>
          <p:cNvSpPr txBox="1"/>
          <p:nvPr/>
        </p:nvSpPr>
        <p:spPr>
          <a:xfrm>
            <a:off x="4907890" y="797510"/>
            <a:ext cx="6783778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 i="0">
                <a:solidFill>
                  <a:srgbClr val="7030A0"/>
                </a:solidFill>
                <a:effectLst/>
                <a:latin typeface="+mj-lt"/>
              </a:rPr>
              <a:t>1948</a:t>
            </a:r>
          </a:p>
          <a:p>
            <a:r>
              <a:rPr lang="pl-PL" sz="2400" b="0" i="0">
                <a:solidFill>
                  <a:srgbClr val="002060"/>
                </a:solidFill>
                <a:effectLst/>
                <a:latin typeface="+mj-lt"/>
              </a:rPr>
              <a:t>Zgromadzenie Ogólne Narodów Zjednoczonych uchwala Powszechną Deklarację Praw Człowieka, w której art. 25 uprawnia matki i dzieci do „szczególnej opieki i pomocy” oraz „ochrony społecznej”.</a:t>
            </a:r>
          </a:p>
          <a:p>
            <a:endParaRPr lang="pl-PL" sz="2400" b="0" i="0">
              <a:solidFill>
                <a:srgbClr val="002060"/>
              </a:solidFill>
              <a:effectLst/>
              <a:latin typeface="+mj-lt"/>
            </a:endParaRPr>
          </a:p>
          <a:p>
            <a:r>
              <a:rPr lang="pl-PL" sz="2400" b="1" i="0">
                <a:solidFill>
                  <a:srgbClr val="7030A0"/>
                </a:solidFill>
                <a:effectLst/>
                <a:latin typeface="+mj-lt"/>
              </a:rPr>
              <a:t>1959</a:t>
            </a:r>
          </a:p>
          <a:p>
            <a:r>
              <a:rPr lang="pl-PL" sz="2400" b="0" i="0">
                <a:solidFill>
                  <a:srgbClr val="002060"/>
                </a:solidFill>
                <a:effectLst/>
                <a:latin typeface="+mj-lt"/>
              </a:rPr>
              <a:t>Zgromadzenie Ogólne Narodów Zjednoczonych przyjmuje Deklarację Praw Dziecka, będącą rozszerzeniem Deklaracji Genewskiej, która uznaje, między innymi, prawo dzieci do edukacji, zabawy, wsparcia i opieki zdrowotnej.</a:t>
            </a:r>
          </a:p>
        </p:txBody>
      </p:sp>
    </p:spTree>
    <p:extLst>
      <p:ext uri="{BB962C8B-B14F-4D97-AF65-F5344CB8AC3E}">
        <p14:creationId xmlns:p14="http://schemas.microsoft.com/office/powerpoint/2010/main" val="2503135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7AF2C319-9821-4E1F-B574-E95FDCCA93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147543"/>
            <a:ext cx="2654130" cy="4024313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C194DEEE-D154-4BB0-A59B-C3A4C14EFC86}"/>
              </a:ext>
            </a:extLst>
          </p:cNvPr>
          <p:cNvSpPr txBox="1"/>
          <p:nvPr/>
        </p:nvSpPr>
        <p:spPr>
          <a:xfrm>
            <a:off x="2449902" y="984819"/>
            <a:ext cx="9565547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 i="0">
                <a:solidFill>
                  <a:srgbClr val="7030A0"/>
                </a:solidFill>
                <a:effectLst/>
              </a:rPr>
              <a:t>1966 rok</a:t>
            </a:r>
          </a:p>
          <a:p>
            <a:r>
              <a:rPr lang="pl-PL" sz="2400" b="0" i="0">
                <a:solidFill>
                  <a:srgbClr val="002060"/>
                </a:solidFill>
                <a:effectLst/>
              </a:rPr>
              <a:t>Dzięki międzynarodowym paktom praw obywatelskich, politycznych, gospodarczych, społecznych i kulturalnych państwa członkowskie ONZ obiecują zagwarantować równe prawa - w tym edukację i ochronę – wszystkim dzieciom.</a:t>
            </a:r>
          </a:p>
          <a:p>
            <a:endParaRPr lang="pl-PL" sz="2400">
              <a:solidFill>
                <a:srgbClr val="002060"/>
              </a:solidFill>
            </a:endParaRPr>
          </a:p>
          <a:p>
            <a:r>
              <a:rPr lang="pl-PL" sz="2400" b="1" i="0">
                <a:solidFill>
                  <a:srgbClr val="7030A0"/>
                </a:solidFill>
                <a:effectLst/>
              </a:rPr>
              <a:t>1968 rok</a:t>
            </a:r>
          </a:p>
          <a:p>
            <a:r>
              <a:rPr lang="pl-PL" sz="2400" b="0" i="0">
                <a:solidFill>
                  <a:srgbClr val="002060"/>
                </a:solidFill>
                <a:effectLst/>
              </a:rPr>
              <a:t>W celu oceny postępów poczynionych przez 20 lat od przyjęcia Powszechnej Deklaracji Praw Człowieka zwołana zostaje Międzynarodowa Konferencja Praw Człowieka. W jej trakcie opracowywany jest plan przyszłych prac oraz wzmocnione zostają krajowe zobowiązania do przestrzegania praw człowieka.</a:t>
            </a:r>
          </a:p>
          <a:p>
            <a:r>
              <a:rPr lang="pl-PL" sz="2400" b="0" i="0">
                <a:solidFill>
                  <a:srgbClr val="002060"/>
                </a:solidFill>
                <a:effectLst/>
              </a:rPr>
              <a:t>Ustanowienie </a:t>
            </a:r>
            <a:r>
              <a:rPr lang="pl-PL" sz="2400" b="1" i="0">
                <a:solidFill>
                  <a:srgbClr val="7030A0"/>
                </a:solidFill>
                <a:effectLst/>
              </a:rPr>
              <a:t>Orderu Uśmiechu</a:t>
            </a:r>
            <a:r>
              <a:rPr lang="pl-PL" sz="2400" b="0" i="0">
                <a:solidFill>
                  <a:srgbClr val="002060"/>
                </a:solidFill>
                <a:effectLst/>
              </a:rPr>
              <a:t>, jedynego na świecie odznaczenia, które przyznawane jest wyłącznie na wniosek dzieci.</a:t>
            </a:r>
            <a:endParaRPr lang="pl-PL" sz="24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228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>
            <a:extLst>
              <a:ext uri="{FF2B5EF4-FFF2-40B4-BE49-F238E27FC236}">
                <a16:creationId xmlns:a16="http://schemas.microsoft.com/office/drawing/2014/main" id="{C194DEEE-D154-4BB0-A59B-C3A4C14EFC86}"/>
              </a:ext>
            </a:extLst>
          </p:cNvPr>
          <p:cNvSpPr txBox="1"/>
          <p:nvPr/>
        </p:nvSpPr>
        <p:spPr>
          <a:xfrm>
            <a:off x="451262" y="1777299"/>
            <a:ext cx="1167172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 i="0">
                <a:solidFill>
                  <a:srgbClr val="7030A0"/>
                </a:solidFill>
                <a:effectLst/>
              </a:rPr>
              <a:t>1973 rok</a:t>
            </a:r>
          </a:p>
          <a:p>
            <a:r>
              <a:rPr lang="pl-PL" sz="2400" b="0" i="0">
                <a:solidFill>
                  <a:srgbClr val="002060"/>
                </a:solidFill>
                <a:effectLst/>
              </a:rPr>
              <a:t>Międzynarodowa Organizacja Pracy uchwala Konwencję dotyczącą najniższego wieku dopuszczenia do zatrudnienia, która ustanawia wiek 18 lat jako graniczny, dopuszczający do podjęcia pracy niebezpiecznej dla zdrowia, bezpieczeństwa lub moralności młodocianego.</a:t>
            </a:r>
          </a:p>
          <a:p>
            <a:endParaRPr lang="pl-PL" sz="2400" b="0" i="0">
              <a:solidFill>
                <a:srgbClr val="002060"/>
              </a:solidFill>
              <a:effectLst/>
            </a:endParaRPr>
          </a:p>
          <a:p>
            <a:r>
              <a:rPr lang="pl-PL" sz="2400" b="1">
                <a:solidFill>
                  <a:srgbClr val="7030A0"/>
                </a:solidFill>
              </a:rPr>
              <a:t>1974 rok</a:t>
            </a:r>
          </a:p>
          <a:p>
            <a:r>
              <a:rPr lang="pl-PL" sz="2400">
                <a:solidFill>
                  <a:srgbClr val="002060"/>
                </a:solidFill>
              </a:rPr>
              <a:t>W trosce o zapewnienie bezpieczeństwa bezbronnym kobietom i dzieciom Zgromadzenie Ogólne ONZ wzywa państwa członkowskie do przestrzegania Deklaracji w sprawie ochrony kobiet i dzieci w sytuacjach kryzysowych i konfliktach zbrojnych. Deklaracja zabrania ataków lub więzienia cywilów – kobiet i dzieci oraz chroni prawa kobiet i dzieci podczas konfliktu zbrojnego</a:t>
            </a:r>
          </a:p>
        </p:txBody>
      </p:sp>
    </p:spTree>
    <p:extLst>
      <p:ext uri="{BB962C8B-B14F-4D97-AF65-F5344CB8AC3E}">
        <p14:creationId xmlns:p14="http://schemas.microsoft.com/office/powerpoint/2010/main" val="174672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3C6B99A-58D4-4FCA-8809-6ED61BB748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/>
              <a:t>1924 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C194DEEE-D154-4BB0-A59B-C3A4C14EFC86}"/>
              </a:ext>
            </a:extLst>
          </p:cNvPr>
          <p:cNvSpPr txBox="1"/>
          <p:nvPr/>
        </p:nvSpPr>
        <p:spPr>
          <a:xfrm>
            <a:off x="5355771" y="579358"/>
            <a:ext cx="6285015" cy="627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 i="0">
                <a:solidFill>
                  <a:srgbClr val="7030A0"/>
                </a:solidFill>
                <a:effectLst/>
              </a:rPr>
              <a:t>1978 rok</a:t>
            </a:r>
          </a:p>
          <a:p>
            <a:r>
              <a:rPr lang="pl-PL" sz="2400" b="0" i="0">
                <a:solidFill>
                  <a:srgbClr val="002060"/>
                </a:solidFill>
                <a:effectLst/>
              </a:rPr>
              <a:t>Polska przedłożyła Komisja Praw Człowieka ONZ projekt Konwencji o prawach dziecka. Komisja przekazała ten projekt do rozpatrzenia grupie roboczej złożonej z państw członkowskich, agend ONZ oraz organizacji międzyrządowych i pozarządowych.</a:t>
            </a:r>
          </a:p>
          <a:p>
            <a:endParaRPr lang="pl-PL" sz="2400" b="0" i="0">
              <a:solidFill>
                <a:srgbClr val="002060"/>
              </a:solidFill>
              <a:effectLst/>
            </a:endParaRPr>
          </a:p>
          <a:p>
            <a:r>
              <a:rPr lang="pl-PL" sz="2400" b="1" i="0">
                <a:solidFill>
                  <a:srgbClr val="7030A0"/>
                </a:solidFill>
                <a:effectLst/>
              </a:rPr>
              <a:t>1979 rok</a:t>
            </a:r>
          </a:p>
          <a:p>
            <a:r>
              <a:rPr lang="pl-PL" sz="2400" b="0" i="0">
                <a:solidFill>
                  <a:srgbClr val="002060"/>
                </a:solidFill>
                <a:effectLst/>
              </a:rPr>
              <a:t>Z okazji dwudziestej rocznicy uchwalenia Deklaracji Praw Dziecka w 1959 r. Zgromadzenie Ogólne Narodów Zjednoczonych ogłasza rok </a:t>
            </a:r>
            <a:r>
              <a:rPr lang="pl-PL" sz="2400" b="1" i="0">
                <a:solidFill>
                  <a:srgbClr val="002060"/>
                </a:solidFill>
                <a:effectLst/>
              </a:rPr>
              <a:t>1979 Międzynarodowym Rokiem Dziecka.</a:t>
            </a:r>
          </a:p>
          <a:p>
            <a:endParaRPr lang="pl-PL" b="0" i="0">
              <a:solidFill>
                <a:srgbClr val="404040"/>
              </a:solidFill>
              <a:effectLst/>
              <a:latin typeface="Lato" panose="020F0502020204030203" pitchFamily="34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7921FA3D-E789-4BF4-B5DE-7805E8834B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956" y="2057401"/>
            <a:ext cx="4230285" cy="4230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758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ara">
  <a:themeElements>
    <a:clrScheme name="Fioletowy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Para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Panoramiczny</PresentationFormat>
  <Slides>33</Slides>
  <Notes>0</Notes>
  <HiddenSlides>0</HiddenSlide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33</vt:i4>
      </vt:variant>
    </vt:vector>
  </HeadingPairs>
  <TitlesOfParts>
    <vt:vector size="34" baseType="lpstr">
      <vt:lpstr>Para</vt:lpstr>
      <vt:lpstr>Prawa dziecka</vt:lpstr>
      <vt:lpstr>Ważne !!!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Ważne !!!</vt:lpstr>
      <vt:lpstr>POLSKA </vt:lpstr>
      <vt:lpstr>Prezentacja programu PowerPoint</vt:lpstr>
      <vt:lpstr>PRAWO DO ŻYCIA  I TOŻSAMOŚCI</vt:lpstr>
      <vt:lpstr>PRAWO  DO WYCHOWANIA W RODZINIE</vt:lpstr>
      <vt:lpstr>PRAWO  DO WYCHOWANIA W RODZINIE</vt:lpstr>
      <vt:lpstr>PRAWO DO WYRAŻANIA WŁASNYCH POGLĄDÓW</vt:lpstr>
      <vt:lpstr>PRAWO  DO PRYWATNOŚCI </vt:lpstr>
      <vt:lpstr>PRAWO  DO INFORMACJI</vt:lpstr>
      <vt:lpstr>DOBRO DZIECKA  JAKO CEL NAJWYŻSZY </vt:lpstr>
      <vt:lpstr>DOBRO DZIECKA  JAKO CEL NAJWYŻSZY </vt:lpstr>
      <vt:lpstr>PRAWO DO EDUKACJI </vt:lpstr>
      <vt:lpstr>RAWO DO ODPOCZYNKU </vt:lpstr>
      <vt:lpstr>PRAWO DO OCHRONY  PRZED PRZEMOCĄ </vt:lpstr>
      <vt:lpstr>PRAWO DO OCHRONY  PRZED PRZEMOCĄ </vt:lpstr>
      <vt:lpstr>PRAWO DO ZNAJOMOŚCI SWOICH PRAW I POWOŁYWANIA SIĘ NA NIE </vt:lpstr>
      <vt:lpstr>Gdzie szukać pomocy</vt:lpstr>
      <vt:lpstr>DZIĘKUJĘ ZA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Prawa dziecka</dc:title>
  <dc:creator>Małgorzata Jasik</dc:creator>
  <cp:revision>6</cp:revision>
  <dcterms:created xsi:type="dcterms:W3CDTF">2021-11-02T11:27:46Z</dcterms:created>
  <dcterms:modified xsi:type="dcterms:W3CDTF">2022-01-10T20:17:51Z</dcterms:modified>
</cp:coreProperties>
</file>