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6" r:id="rId4"/>
    <p:sldId id="275" r:id="rId5"/>
    <p:sldId id="258" r:id="rId6"/>
    <p:sldId id="272" r:id="rId7"/>
    <p:sldId id="271" r:id="rId8"/>
    <p:sldId id="273" r:id="rId9"/>
    <p:sldId id="260" r:id="rId10"/>
    <p:sldId id="270" r:id="rId11"/>
    <p:sldId id="274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7" r:id="rId21"/>
    <p:sldId id="257" r:id="rId22"/>
    <p:sldId id="278" r:id="rId23"/>
    <p:sldId id="279" r:id="rId24"/>
    <p:sldId id="261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06A74-472B-7BD7-3169-ECFC3B7AC0FD}" v="522" dt="2021-11-13T23:47:10.168"/>
    <p1510:client id="{3285D3FE-5F83-2BD3-16D2-AEF5A42BFF77}" v="102" dt="2021-11-14T21:34:30.693"/>
    <p1510:client id="{3DD3F855-81C6-4310-A7E1-2E5A2599C378}" v="242" dt="2021-10-25T11:28:47.250"/>
    <p1510:client id="{470A676D-324E-2F9B-441E-72A1874C72EC}" v="17" dt="2021-11-14T21:03:32.343"/>
    <p1510:client id="{51856D73-70F0-C0B0-6BA2-6E190B7503AD}" v="9" dt="2021-11-14T21:41:42.949"/>
    <p1510:client id="{7186812E-2F79-A483-7A23-7B6394475CFB}" v="71" dt="2021-12-13T10:59:27.716"/>
    <p1510:client id="{788F373D-BFBC-F642-4133-4509A68CAA74}" v="50" dt="2021-10-26T20:07:17.004"/>
    <p1510:client id="{A1A73CD8-0C72-7882-6177-6FF1465F4132}" v="240" dt="2021-11-08T12:26:08.893"/>
    <p1510:client id="{C357592D-E7AF-AF6D-B46E-16D9135C10A7}" v="1" dt="2021-11-14T20:52:47.991"/>
    <p1510:client id="{D94AA2E3-624B-7691-0C01-3C466CAA1AF2}" v="14" dt="2021-11-14T20:41:37.335"/>
    <p1510:client id="{EE161AE3-A67E-844A-C6E4-9AC50FF7D8B9}" v="299" dt="2021-11-14T22:40:02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niewska Agata" userId="S::akaniewska@sppogorzela.pl::f5e4c013-b9a1-438d-8d02-0eec708eee1e" providerId="AD" clId="Web-{51856D73-70F0-C0B0-6BA2-6E190B7503AD}"/>
    <pc:docChg chg="modSld sldOrd">
      <pc:chgData name="Kaniewska Agata" userId="S::akaniewska@sppogorzela.pl::f5e4c013-b9a1-438d-8d02-0eec708eee1e" providerId="AD" clId="Web-{51856D73-70F0-C0B0-6BA2-6E190B7503AD}" dt="2021-11-14T21:41:42.949" v="7"/>
      <pc:docMkLst>
        <pc:docMk/>
      </pc:docMkLst>
      <pc:sldChg chg="modSp">
        <pc:chgData name="Kaniewska Agata" userId="S::akaniewska@sppogorzela.pl::f5e4c013-b9a1-438d-8d02-0eec708eee1e" providerId="AD" clId="Web-{51856D73-70F0-C0B0-6BA2-6E190B7503AD}" dt="2021-11-14T21:40:43.226" v="4" actId="20577"/>
        <pc:sldMkLst>
          <pc:docMk/>
          <pc:sldMk cId="3490514598" sldId="258"/>
        </pc:sldMkLst>
        <pc:spChg chg="mod">
          <ac:chgData name="Kaniewska Agata" userId="S::akaniewska@sppogorzela.pl::f5e4c013-b9a1-438d-8d02-0eec708eee1e" providerId="AD" clId="Web-{51856D73-70F0-C0B0-6BA2-6E190B7503AD}" dt="2021-11-14T21:40:43.226" v="4" actId="20577"/>
          <ac:spMkLst>
            <pc:docMk/>
            <pc:sldMk cId="3490514598" sldId="258"/>
            <ac:spMk id="3" creationId="{B901F806-A128-4827-A150-8037FF3252E4}"/>
          </ac:spMkLst>
        </pc:spChg>
      </pc:sldChg>
      <pc:sldChg chg="ord">
        <pc:chgData name="Kaniewska Agata" userId="S::akaniewska@sppogorzela.pl::f5e4c013-b9a1-438d-8d02-0eec708eee1e" providerId="AD" clId="Web-{51856D73-70F0-C0B0-6BA2-6E190B7503AD}" dt="2021-11-14T21:41:42.949" v="7"/>
        <pc:sldMkLst>
          <pc:docMk/>
          <pc:sldMk cId="125642684" sldId="270"/>
        </pc:sldMkLst>
      </pc:sldChg>
      <pc:sldChg chg="modSp">
        <pc:chgData name="Kaniewska Agata" userId="S::akaniewska@sppogorzela.pl::f5e4c013-b9a1-438d-8d02-0eec708eee1e" providerId="AD" clId="Web-{51856D73-70F0-C0B0-6BA2-6E190B7503AD}" dt="2021-11-14T21:40:24.772" v="2" actId="1076"/>
        <pc:sldMkLst>
          <pc:docMk/>
          <pc:sldMk cId="3599191219" sldId="275"/>
        </pc:sldMkLst>
        <pc:picChg chg="mod">
          <ac:chgData name="Kaniewska Agata" userId="S::akaniewska@sppogorzela.pl::f5e4c013-b9a1-438d-8d02-0eec708eee1e" providerId="AD" clId="Web-{51856D73-70F0-C0B0-6BA2-6E190B7503AD}" dt="2021-11-14T21:40:24.772" v="2" actId="1076"/>
          <ac:picMkLst>
            <pc:docMk/>
            <pc:sldMk cId="3599191219" sldId="275"/>
            <ac:picMk id="7" creationId="{6FA5B068-1C0F-4803-AFA7-5209DCD83EF2}"/>
          </ac:picMkLst>
        </pc:picChg>
      </pc:sldChg>
    </pc:docChg>
  </pc:docChgLst>
  <pc:docChgLst>
    <pc:chgData name="Kaniewska Agata" userId="S::akaniewska@sppogorzela.pl::f5e4c013-b9a1-438d-8d02-0eec708eee1e" providerId="AD" clId="Web-{EE161AE3-A67E-844A-C6E4-9AC50FF7D8B9}"/>
    <pc:docChg chg="addSld delSld modSld">
      <pc:chgData name="Kaniewska Agata" userId="S::akaniewska@sppogorzela.pl::f5e4c013-b9a1-438d-8d02-0eec708eee1e" providerId="AD" clId="Web-{EE161AE3-A67E-844A-C6E4-9AC50FF7D8B9}" dt="2021-11-14T22:40:02.780" v="293"/>
      <pc:docMkLst>
        <pc:docMk/>
      </pc:docMkLst>
      <pc:sldChg chg="modSp">
        <pc:chgData name="Kaniewska Agata" userId="S::akaniewska@sppogorzela.pl::f5e4c013-b9a1-438d-8d02-0eec708eee1e" providerId="AD" clId="Web-{EE161AE3-A67E-844A-C6E4-9AC50FF7D8B9}" dt="2021-11-14T22:27:10.808" v="209" actId="20577"/>
        <pc:sldMkLst>
          <pc:docMk/>
          <pc:sldMk cId="1902687353" sldId="257"/>
        </pc:sldMkLst>
        <pc:spChg chg="mod">
          <ac:chgData name="Kaniewska Agata" userId="S::akaniewska@sppogorzela.pl::f5e4c013-b9a1-438d-8d02-0eec708eee1e" providerId="AD" clId="Web-{EE161AE3-A67E-844A-C6E4-9AC50FF7D8B9}" dt="2021-11-14T22:27:10.808" v="209" actId="20577"/>
          <ac:spMkLst>
            <pc:docMk/>
            <pc:sldMk cId="1902687353" sldId="257"/>
            <ac:spMk id="9" creationId="{CED33A41-5324-4365-9D87-B2AB7C2F5F92}"/>
          </ac:spMkLst>
        </pc:spChg>
      </pc:sldChg>
      <pc:sldChg chg="modSp">
        <pc:chgData name="Kaniewska Agata" userId="S::akaniewska@sppogorzela.pl::f5e4c013-b9a1-438d-8d02-0eec708eee1e" providerId="AD" clId="Web-{EE161AE3-A67E-844A-C6E4-9AC50FF7D8B9}" dt="2021-11-14T22:34:16.584" v="287" actId="20577"/>
        <pc:sldMkLst>
          <pc:docMk/>
          <pc:sldMk cId="3490514598" sldId="258"/>
        </pc:sldMkLst>
        <pc:spChg chg="mod">
          <ac:chgData name="Kaniewska Agata" userId="S::akaniewska@sppogorzela.pl::f5e4c013-b9a1-438d-8d02-0eec708eee1e" providerId="AD" clId="Web-{EE161AE3-A67E-844A-C6E4-9AC50FF7D8B9}" dt="2021-11-14T21:59:22.528" v="91" actId="20577"/>
          <ac:spMkLst>
            <pc:docMk/>
            <pc:sldMk cId="3490514598" sldId="258"/>
            <ac:spMk id="2" creationId="{BA7F2A79-1A3A-469C-979C-54AEB072ECB1}"/>
          </ac:spMkLst>
        </pc:spChg>
        <pc:spChg chg="mod">
          <ac:chgData name="Kaniewska Agata" userId="S::akaniewska@sppogorzela.pl::f5e4c013-b9a1-438d-8d02-0eec708eee1e" providerId="AD" clId="Web-{EE161AE3-A67E-844A-C6E4-9AC50FF7D8B9}" dt="2021-11-14T22:34:16.584" v="287" actId="20577"/>
          <ac:spMkLst>
            <pc:docMk/>
            <pc:sldMk cId="3490514598" sldId="258"/>
            <ac:spMk id="3" creationId="{B901F806-A128-4827-A150-8037FF3252E4}"/>
          </ac:spMkLst>
        </pc:spChg>
      </pc:sldChg>
      <pc:sldChg chg="modSp">
        <pc:chgData name="Kaniewska Agata" userId="S::akaniewska@sppogorzela.pl::f5e4c013-b9a1-438d-8d02-0eec708eee1e" providerId="AD" clId="Web-{EE161AE3-A67E-844A-C6E4-9AC50FF7D8B9}" dt="2021-11-14T22:10:19.200" v="171" actId="20577"/>
        <pc:sldMkLst>
          <pc:docMk/>
          <pc:sldMk cId="3677978136" sldId="259"/>
        </pc:sldMkLst>
        <pc:spChg chg="mod">
          <ac:chgData name="Kaniewska Agata" userId="S::akaniewska@sppogorzela.pl::f5e4c013-b9a1-438d-8d02-0eec708eee1e" providerId="AD" clId="Web-{EE161AE3-A67E-844A-C6E4-9AC50FF7D8B9}" dt="2021-11-14T22:10:19.200" v="171" actId="20577"/>
          <ac:spMkLst>
            <pc:docMk/>
            <pc:sldMk cId="3677978136" sldId="259"/>
            <ac:spMk id="4" creationId="{8D2F5144-6304-4E34-8A12-D374DA202196}"/>
          </ac:spMkLst>
        </pc:spChg>
      </pc:sldChg>
      <pc:sldChg chg="modSp">
        <pc:chgData name="Kaniewska Agata" userId="S::akaniewska@sppogorzela.pl::f5e4c013-b9a1-438d-8d02-0eec708eee1e" providerId="AD" clId="Web-{EE161AE3-A67E-844A-C6E4-9AC50FF7D8B9}" dt="2021-11-14T21:59:59.732" v="96" actId="20577"/>
        <pc:sldMkLst>
          <pc:docMk/>
          <pc:sldMk cId="114730476" sldId="260"/>
        </pc:sldMkLst>
        <pc:spChg chg="mod">
          <ac:chgData name="Kaniewska Agata" userId="S::akaniewska@sppogorzela.pl::f5e4c013-b9a1-438d-8d02-0eec708eee1e" providerId="AD" clId="Web-{EE161AE3-A67E-844A-C6E4-9AC50FF7D8B9}" dt="2021-11-14T21:59:59.732" v="96" actId="20577"/>
          <ac:spMkLst>
            <pc:docMk/>
            <pc:sldMk cId="114730476" sldId="260"/>
            <ac:spMk id="3" creationId="{5AFC2066-6A60-46D9-A184-DA1C5F550BF7}"/>
          </ac:spMkLst>
        </pc:spChg>
      </pc:sldChg>
      <pc:sldChg chg="modSp modTransition">
        <pc:chgData name="Kaniewska Agata" userId="S::akaniewska@sppogorzela.pl::f5e4c013-b9a1-438d-8d02-0eec708eee1e" providerId="AD" clId="Web-{EE161AE3-A67E-844A-C6E4-9AC50FF7D8B9}" dt="2021-11-14T22:40:02.780" v="293"/>
        <pc:sldMkLst>
          <pc:docMk/>
          <pc:sldMk cId="3164168543" sldId="261"/>
        </pc:sldMkLst>
        <pc:spChg chg="mod">
          <ac:chgData name="Kaniewska Agata" userId="S::akaniewska@sppogorzela.pl::f5e4c013-b9a1-438d-8d02-0eec708eee1e" providerId="AD" clId="Web-{EE161AE3-A67E-844A-C6E4-9AC50FF7D8B9}" dt="2021-11-14T22:01:46.375" v="106" actId="20577"/>
          <ac:spMkLst>
            <pc:docMk/>
            <pc:sldMk cId="3164168543" sldId="261"/>
            <ac:spMk id="2" creationId="{DEA7406B-6554-4AF6-919B-4B44E2712D77}"/>
          </ac:spMkLst>
        </pc:spChg>
      </pc:sldChg>
      <pc:sldChg chg="modTransition">
        <pc:chgData name="Kaniewska Agata" userId="S::akaniewska@sppogorzela.pl::f5e4c013-b9a1-438d-8d02-0eec708eee1e" providerId="AD" clId="Web-{EE161AE3-A67E-844A-C6E4-9AC50FF7D8B9}" dt="2021-11-14T22:39:25.498" v="289"/>
        <pc:sldMkLst>
          <pc:docMk/>
          <pc:sldMk cId="3276307860" sldId="263"/>
        </pc:sldMkLst>
      </pc:sldChg>
      <pc:sldChg chg="addSp delSp modSp">
        <pc:chgData name="Kaniewska Agata" userId="S::akaniewska@sppogorzela.pl::f5e4c013-b9a1-438d-8d02-0eec708eee1e" providerId="AD" clId="Web-{EE161AE3-A67E-844A-C6E4-9AC50FF7D8B9}" dt="2021-11-14T21:58:00.885" v="70" actId="20577"/>
        <pc:sldMkLst>
          <pc:docMk/>
          <pc:sldMk cId="1390092233" sldId="264"/>
        </pc:sldMkLst>
        <pc:spChg chg="mod">
          <ac:chgData name="Kaniewska Agata" userId="S::akaniewska@sppogorzela.pl::f5e4c013-b9a1-438d-8d02-0eec708eee1e" providerId="AD" clId="Web-{EE161AE3-A67E-844A-C6E4-9AC50FF7D8B9}" dt="2021-11-14T21:58:00.885" v="70" actId="20577"/>
          <ac:spMkLst>
            <pc:docMk/>
            <pc:sldMk cId="1390092233" sldId="264"/>
            <ac:spMk id="2" creationId="{F3CD5DFC-65C1-4025-9CA1-7A98F50C460D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21" creationId="{5A0118C5-4F8D-4CF4-BADD-53FEACC6C42A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23" creationId="{F98F79A4-A6C7-4101-B1E9-27E05CB7CFA0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25" creationId="{79AFCB35-9C04-4524-A0B1-57FF6865D013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27" creationId="{D11AD2AD-0BA0-4DD3-8EEA-84686A0E718C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29" creationId="{83C8019B-3985-409B-9B87-494B974EE9A2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31" creationId="{9E5C5460-229E-46C8-A712-CC317985420F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33" creationId="{B85A4DB3-61AA-49A1-85A9-B3397CD519AB}"/>
          </ac:spMkLst>
        </pc:spChg>
        <pc:spChg chg="add">
          <ac:chgData name="Kaniewska Agata" userId="S::akaniewska@sppogorzela.pl::f5e4c013-b9a1-438d-8d02-0eec708eee1e" providerId="AD" clId="Web-{EE161AE3-A67E-844A-C6E4-9AC50FF7D8B9}" dt="2021-11-14T21:57:26.635" v="66"/>
          <ac:spMkLst>
            <pc:docMk/>
            <pc:sldMk cId="1390092233" sldId="264"/>
            <ac:spMk id="45" creationId="{823AC064-BC96-4F32-8AE1-B2FD38754823}"/>
          </ac:spMkLst>
        </pc:spChg>
        <pc:grpChg chg="del">
          <ac:chgData name="Kaniewska Agata" userId="S::akaniewska@sppogorzela.pl::f5e4c013-b9a1-438d-8d02-0eec708eee1e" providerId="AD" clId="Web-{EE161AE3-A67E-844A-C6E4-9AC50FF7D8B9}" dt="2021-11-14T21:57:26.635" v="66"/>
          <ac:grpSpMkLst>
            <pc:docMk/>
            <pc:sldMk cId="1390092233" sldId="264"/>
            <ac:grpSpMk id="35" creationId="{0C156BF8-7FF7-440F-BE2B-417DFFE8BFA5}"/>
          </ac:grpSpMkLst>
        </pc:grpChg>
        <pc:picChg chg="mod">
          <ac:chgData name="Kaniewska Agata" userId="S::akaniewska@sppogorzela.pl::f5e4c013-b9a1-438d-8d02-0eec708eee1e" providerId="AD" clId="Web-{EE161AE3-A67E-844A-C6E4-9AC50FF7D8B9}" dt="2021-11-14T21:57:26.635" v="66"/>
          <ac:picMkLst>
            <pc:docMk/>
            <pc:sldMk cId="1390092233" sldId="264"/>
            <ac:picMk id="7" creationId="{B1C9A110-D159-4CFE-88CB-2C4C99A48265}"/>
          </ac:picMkLst>
        </pc:picChg>
        <pc:picChg chg="mod">
          <ac:chgData name="Kaniewska Agata" userId="S::akaniewska@sppogorzela.pl::f5e4c013-b9a1-438d-8d02-0eec708eee1e" providerId="AD" clId="Web-{EE161AE3-A67E-844A-C6E4-9AC50FF7D8B9}" dt="2021-11-14T21:57:26.635" v="66"/>
          <ac:picMkLst>
            <pc:docMk/>
            <pc:sldMk cId="1390092233" sldId="264"/>
            <ac:picMk id="15" creationId="{5D0BA45C-32EE-4646-818C-7BCF9805154B}"/>
          </ac:picMkLst>
        </pc:picChg>
        <pc:cxnChg chg="add">
          <ac:chgData name="Kaniewska Agata" userId="S::akaniewska@sppogorzela.pl::f5e4c013-b9a1-438d-8d02-0eec708eee1e" providerId="AD" clId="Web-{EE161AE3-A67E-844A-C6E4-9AC50FF7D8B9}" dt="2021-11-14T21:57:26.635" v="66"/>
          <ac:cxnSpMkLst>
            <pc:docMk/>
            <pc:sldMk cId="1390092233" sldId="264"/>
            <ac:cxnSpMk id="47" creationId="{7E7C77BC-7138-40B1-A15B-20F57A494629}"/>
          </ac:cxnSpMkLst>
        </pc:cxnChg>
        <pc:cxnChg chg="add">
          <ac:chgData name="Kaniewska Agata" userId="S::akaniewska@sppogorzela.pl::f5e4c013-b9a1-438d-8d02-0eec708eee1e" providerId="AD" clId="Web-{EE161AE3-A67E-844A-C6E4-9AC50FF7D8B9}" dt="2021-11-14T21:57:26.635" v="66"/>
          <ac:cxnSpMkLst>
            <pc:docMk/>
            <pc:sldMk cId="1390092233" sldId="264"/>
            <ac:cxnSpMk id="49" creationId="{DB146403-F3D6-484B-B2ED-97F9565D0370}"/>
          </ac:cxnSpMkLst>
        </pc:cxnChg>
      </pc:sldChg>
      <pc:sldChg chg="modSp modTransition">
        <pc:chgData name="Kaniewska Agata" userId="S::akaniewska@sppogorzela.pl::f5e4c013-b9a1-438d-8d02-0eec708eee1e" providerId="AD" clId="Web-{EE161AE3-A67E-844A-C6E4-9AC50FF7D8B9}" dt="2021-11-14T22:39:44.983" v="290"/>
        <pc:sldMkLst>
          <pc:docMk/>
          <pc:sldMk cId="3587492118" sldId="266"/>
        </pc:sldMkLst>
        <pc:spChg chg="mod">
          <ac:chgData name="Kaniewska Agata" userId="S::akaniewska@sppogorzela.pl::f5e4c013-b9a1-438d-8d02-0eec708eee1e" providerId="AD" clId="Web-{EE161AE3-A67E-844A-C6E4-9AC50FF7D8B9}" dt="2021-11-14T22:01:12.046" v="104" actId="20577"/>
          <ac:spMkLst>
            <pc:docMk/>
            <pc:sldMk cId="3587492118" sldId="266"/>
            <ac:spMk id="2" creationId="{05E88DE5-B8FA-4CD9-A802-7DF1D1487EA7}"/>
          </ac:spMkLst>
        </pc:spChg>
      </pc:sldChg>
      <pc:sldChg chg="addSp delSp modSp mod modTransition setBg setClrOvrMap">
        <pc:chgData name="Kaniewska Agata" userId="S::akaniewska@sppogorzela.pl::f5e4c013-b9a1-438d-8d02-0eec708eee1e" providerId="AD" clId="Web-{EE161AE3-A67E-844A-C6E4-9AC50FF7D8B9}" dt="2021-11-14T22:39:53.686" v="292"/>
        <pc:sldMkLst>
          <pc:docMk/>
          <pc:sldMk cId="1939108690" sldId="269"/>
        </pc:sldMkLst>
        <pc:spChg chg="mod">
          <ac:chgData name="Kaniewska Agata" userId="S::akaniewska@sppogorzela.pl::f5e4c013-b9a1-438d-8d02-0eec708eee1e" providerId="AD" clId="Web-{EE161AE3-A67E-844A-C6E4-9AC50FF7D8B9}" dt="2021-11-14T22:28:50.123" v="243" actId="20577"/>
          <ac:spMkLst>
            <pc:docMk/>
            <pc:sldMk cId="1939108690" sldId="269"/>
            <ac:spMk id="2" creationId="{F08425EC-51A4-4BE4-A3E9-CADCB1281438}"/>
          </ac:spMkLst>
        </pc:spChg>
        <pc:spChg chg="add del">
          <ac:chgData name="Kaniewska Agata" userId="S::akaniewska@sppogorzela.pl::f5e4c013-b9a1-438d-8d02-0eec708eee1e" providerId="AD" clId="Web-{EE161AE3-A67E-844A-C6E4-9AC50FF7D8B9}" dt="2021-11-14T22:27:50.715" v="215"/>
          <ac:spMkLst>
            <pc:docMk/>
            <pc:sldMk cId="1939108690" sldId="269"/>
            <ac:spMk id="10" creationId="{F8446B12-7391-4711-8B31-112A0B896C76}"/>
          </ac:spMkLst>
        </pc:spChg>
        <pc:spChg chg="add del">
          <ac:chgData name="Kaniewska Agata" userId="S::akaniewska@sppogorzela.pl::f5e4c013-b9a1-438d-8d02-0eec708eee1e" providerId="AD" clId="Web-{EE161AE3-A67E-844A-C6E4-9AC50FF7D8B9}" dt="2021-11-14T22:27:50.715" v="214"/>
          <ac:spMkLst>
            <pc:docMk/>
            <pc:sldMk cId="1939108690" sldId="269"/>
            <ac:spMk id="16" creationId="{8537B233-9CDD-4A90-AABB-A8963DEE4FBC}"/>
          </ac:spMkLst>
        </pc:spChg>
        <pc:spChg chg="add">
          <ac:chgData name="Kaniewska Agata" userId="S::akaniewska@sppogorzela.pl::f5e4c013-b9a1-438d-8d02-0eec708eee1e" providerId="AD" clId="Web-{EE161AE3-A67E-844A-C6E4-9AC50FF7D8B9}" dt="2021-11-14T22:27:50.715" v="215"/>
          <ac:spMkLst>
            <pc:docMk/>
            <pc:sldMk cId="1939108690" sldId="269"/>
            <ac:spMk id="18" creationId="{605494DE-B078-4D87-BB01-C84320618DAD}"/>
          </ac:spMkLst>
        </pc:spChg>
        <pc:spChg chg="add del">
          <ac:chgData name="Kaniewska Agata" userId="S::akaniewska@sppogorzela.pl::f5e4c013-b9a1-438d-8d02-0eec708eee1e" providerId="AD" clId="Web-{EE161AE3-A67E-844A-C6E4-9AC50FF7D8B9}" dt="2021-11-14T22:27:46.903" v="212"/>
          <ac:spMkLst>
            <pc:docMk/>
            <pc:sldMk cId="1939108690" sldId="269"/>
            <ac:spMk id="19" creationId="{665DBBEF-238B-476B-96AB-8AAC3224ECEA}"/>
          </ac:spMkLst>
        </pc:spChg>
        <pc:spChg chg="add">
          <ac:chgData name="Kaniewska Agata" userId="S::akaniewska@sppogorzela.pl::f5e4c013-b9a1-438d-8d02-0eec708eee1e" providerId="AD" clId="Web-{EE161AE3-A67E-844A-C6E4-9AC50FF7D8B9}" dt="2021-11-14T22:27:50.715" v="215"/>
          <ac:spMkLst>
            <pc:docMk/>
            <pc:sldMk cId="1939108690" sldId="269"/>
            <ac:spMk id="20" creationId="{9A0576B0-CD8C-4661-95C8-A9F2CE7CDDB0}"/>
          </ac:spMkLst>
        </pc:spChg>
        <pc:spChg chg="add del">
          <ac:chgData name="Kaniewska Agata" userId="S::akaniewska@sppogorzela.pl::f5e4c013-b9a1-438d-8d02-0eec708eee1e" providerId="AD" clId="Web-{EE161AE3-A67E-844A-C6E4-9AC50FF7D8B9}" dt="2021-11-14T22:27:46.903" v="212"/>
          <ac:spMkLst>
            <pc:docMk/>
            <pc:sldMk cId="1939108690" sldId="269"/>
            <ac:spMk id="21" creationId="{3FCFB1DE-0B7E-48CC-BA90-B2AB0889F9D6}"/>
          </ac:spMkLst>
        </pc:spChg>
        <pc:spChg chg="add">
          <ac:chgData name="Kaniewska Agata" userId="S::akaniewska@sppogorzela.pl::f5e4c013-b9a1-438d-8d02-0eec708eee1e" providerId="AD" clId="Web-{EE161AE3-A67E-844A-C6E4-9AC50FF7D8B9}" dt="2021-11-14T22:27:50.715" v="215"/>
          <ac:spMkLst>
            <pc:docMk/>
            <pc:sldMk cId="1939108690" sldId="269"/>
            <ac:spMk id="23" creationId="{3FF60E2B-3919-423C-B1FF-56CDE6681165}"/>
          </ac:spMkLst>
        </pc:spChg>
        <pc:grpChg chg="add del">
          <ac:chgData name="Kaniewska Agata" userId="S::akaniewska@sppogorzela.pl::f5e4c013-b9a1-438d-8d02-0eec708eee1e" providerId="AD" clId="Web-{EE161AE3-A67E-844A-C6E4-9AC50FF7D8B9}" dt="2021-11-14T22:27:50.715" v="215"/>
          <ac:grpSpMkLst>
            <pc:docMk/>
            <pc:sldMk cId="1939108690" sldId="269"/>
            <ac:grpSpMk id="12" creationId="{AC0B7807-0C83-4963-821A-69B172722E49}"/>
          </ac:grpSpMkLst>
        </pc:grpChg>
        <pc:picChg chg="add del mod">
          <ac:chgData name="Kaniewska Agata" userId="S::akaniewska@sppogorzela.pl::f5e4c013-b9a1-438d-8d02-0eec708eee1e" providerId="AD" clId="Web-{EE161AE3-A67E-844A-C6E4-9AC50FF7D8B9}" dt="2021-11-14T22:27:17.090" v="210"/>
          <ac:picMkLst>
            <pc:docMk/>
            <pc:sldMk cId="1939108690" sldId="269"/>
            <ac:picMk id="3" creationId="{B853C809-359C-42FC-9663-36D40DC32BB2}"/>
          </ac:picMkLst>
        </pc:picChg>
        <pc:picChg chg="mod">
          <ac:chgData name="Kaniewska Agata" userId="S::akaniewska@sppogorzela.pl::f5e4c013-b9a1-438d-8d02-0eec708eee1e" providerId="AD" clId="Web-{EE161AE3-A67E-844A-C6E4-9AC50FF7D8B9}" dt="2021-11-14T22:27:50.715" v="215"/>
          <ac:picMkLst>
            <pc:docMk/>
            <pc:sldMk cId="1939108690" sldId="269"/>
            <ac:picMk id="4" creationId="{136E53BE-C59C-480B-834F-F3B1FB8B3993}"/>
          </ac:picMkLst>
        </pc:picChg>
        <pc:picChg chg="del">
          <ac:chgData name="Kaniewska Agata" userId="S::akaniewska@sppogorzela.pl::f5e4c013-b9a1-438d-8d02-0eec708eee1e" providerId="AD" clId="Web-{EE161AE3-A67E-844A-C6E4-9AC50FF7D8B9}" dt="2021-11-14T22:24:05.788" v="206"/>
          <ac:picMkLst>
            <pc:docMk/>
            <pc:sldMk cId="1939108690" sldId="269"/>
            <ac:picMk id="5" creationId="{65B255C8-E2F2-4DF0-ABCF-BB994DCD5739}"/>
          </ac:picMkLst>
        </pc:picChg>
        <pc:cxnChg chg="add del">
          <ac:chgData name="Kaniewska Agata" userId="S::akaniewska@sppogorzela.pl::f5e4c013-b9a1-438d-8d02-0eec708eee1e" providerId="AD" clId="Web-{EE161AE3-A67E-844A-C6E4-9AC50FF7D8B9}" dt="2021-11-14T22:27:50.715" v="214"/>
          <ac:cxnSpMkLst>
            <pc:docMk/>
            <pc:sldMk cId="1939108690" sldId="269"/>
            <ac:cxnSpMk id="17" creationId="{040575EE-C594-4566-BC00-663004E52AB5}"/>
          </ac:cxnSpMkLst>
        </pc:cxnChg>
      </pc:sldChg>
      <pc:sldChg chg="modTransition">
        <pc:chgData name="Kaniewska Agata" userId="S::akaniewska@sppogorzela.pl::f5e4c013-b9a1-438d-8d02-0eec708eee1e" providerId="AD" clId="Web-{EE161AE3-A67E-844A-C6E4-9AC50FF7D8B9}" dt="2021-11-14T22:39:05.263" v="288"/>
        <pc:sldMkLst>
          <pc:docMk/>
          <pc:sldMk cId="125642684" sldId="270"/>
        </pc:sldMkLst>
      </pc:sldChg>
      <pc:sldChg chg="modSp">
        <pc:chgData name="Kaniewska Agata" userId="S::akaniewska@sppogorzela.pl::f5e4c013-b9a1-438d-8d02-0eec708eee1e" providerId="AD" clId="Web-{EE161AE3-A67E-844A-C6E4-9AC50FF7D8B9}" dt="2021-11-14T21:56:23.946" v="61" actId="20577"/>
        <pc:sldMkLst>
          <pc:docMk/>
          <pc:sldMk cId="153915930" sldId="272"/>
        </pc:sldMkLst>
        <pc:spChg chg="mod">
          <ac:chgData name="Kaniewska Agata" userId="S::akaniewska@sppogorzela.pl::f5e4c013-b9a1-438d-8d02-0eec708eee1e" providerId="AD" clId="Web-{EE161AE3-A67E-844A-C6E4-9AC50FF7D8B9}" dt="2021-11-14T21:56:23.946" v="61" actId="20577"/>
          <ac:spMkLst>
            <pc:docMk/>
            <pc:sldMk cId="153915930" sldId="272"/>
            <ac:spMk id="3" creationId="{AB5C7A72-5FC7-4924-A6CF-85CFD1972F84}"/>
          </ac:spMkLst>
        </pc:spChg>
      </pc:sldChg>
      <pc:sldChg chg="modSp">
        <pc:chgData name="Kaniewska Agata" userId="S::akaniewska@sppogorzela.pl::f5e4c013-b9a1-438d-8d02-0eec708eee1e" providerId="AD" clId="Web-{EE161AE3-A67E-844A-C6E4-9AC50FF7D8B9}" dt="2021-11-14T22:33:14.458" v="283" actId="20577"/>
        <pc:sldMkLst>
          <pc:docMk/>
          <pc:sldMk cId="1548573659" sldId="273"/>
        </pc:sldMkLst>
        <pc:spChg chg="mod">
          <ac:chgData name="Kaniewska Agata" userId="S::akaniewska@sppogorzela.pl::f5e4c013-b9a1-438d-8d02-0eec708eee1e" providerId="AD" clId="Web-{EE161AE3-A67E-844A-C6E4-9AC50FF7D8B9}" dt="2021-11-14T22:33:14.458" v="283" actId="20577"/>
          <ac:spMkLst>
            <pc:docMk/>
            <pc:sldMk cId="1548573659" sldId="273"/>
            <ac:spMk id="3" creationId="{0095741E-10CA-4F41-AB23-183011B820E3}"/>
          </ac:spMkLst>
        </pc:spChg>
      </pc:sldChg>
      <pc:sldChg chg="modSp">
        <pc:chgData name="Kaniewska Agata" userId="S::akaniewska@sppogorzela.pl::f5e4c013-b9a1-438d-8d02-0eec708eee1e" providerId="AD" clId="Web-{EE161AE3-A67E-844A-C6E4-9AC50FF7D8B9}" dt="2021-11-14T22:00:41.749" v="103" actId="20577"/>
        <pc:sldMkLst>
          <pc:docMk/>
          <pc:sldMk cId="3235089702" sldId="274"/>
        </pc:sldMkLst>
        <pc:spChg chg="mod">
          <ac:chgData name="Kaniewska Agata" userId="S::akaniewska@sppogorzela.pl::f5e4c013-b9a1-438d-8d02-0eec708eee1e" providerId="AD" clId="Web-{EE161AE3-A67E-844A-C6E4-9AC50FF7D8B9}" dt="2021-11-14T21:57:07.243" v="65" actId="20577"/>
          <ac:spMkLst>
            <pc:docMk/>
            <pc:sldMk cId="3235089702" sldId="274"/>
            <ac:spMk id="2" creationId="{8FC3A7F1-F5AB-4F81-BDB2-7C65A177BA4D}"/>
          </ac:spMkLst>
        </pc:spChg>
        <pc:spChg chg="mod">
          <ac:chgData name="Kaniewska Agata" userId="S::akaniewska@sppogorzela.pl::f5e4c013-b9a1-438d-8d02-0eec708eee1e" providerId="AD" clId="Web-{EE161AE3-A67E-844A-C6E4-9AC50FF7D8B9}" dt="2021-11-14T22:00:41.749" v="103" actId="20577"/>
          <ac:spMkLst>
            <pc:docMk/>
            <pc:sldMk cId="3235089702" sldId="274"/>
            <ac:spMk id="3" creationId="{6A5321E0-04AC-43D3-B6EA-2750DBCEF253}"/>
          </ac:spMkLst>
        </pc:spChg>
      </pc:sldChg>
      <pc:sldChg chg="addSp delSp modSp">
        <pc:chgData name="Kaniewska Agata" userId="S::akaniewska@sppogorzela.pl::f5e4c013-b9a1-438d-8d02-0eec708eee1e" providerId="AD" clId="Web-{EE161AE3-A67E-844A-C6E4-9AC50FF7D8B9}" dt="2021-11-14T22:17:11.887" v="204" actId="20577"/>
        <pc:sldMkLst>
          <pc:docMk/>
          <pc:sldMk cId="3599191219" sldId="275"/>
        </pc:sldMkLst>
        <pc:spChg chg="mod">
          <ac:chgData name="Kaniewska Agata" userId="S::akaniewska@sppogorzela.pl::f5e4c013-b9a1-438d-8d02-0eec708eee1e" providerId="AD" clId="Web-{EE161AE3-A67E-844A-C6E4-9AC50FF7D8B9}" dt="2021-11-14T22:15:45.239" v="196" actId="20577"/>
          <ac:spMkLst>
            <pc:docMk/>
            <pc:sldMk cId="3599191219" sldId="275"/>
            <ac:spMk id="3" creationId="{9BB4950C-991A-4569-8BFC-18BC32B692AB}"/>
          </ac:spMkLst>
        </pc:spChg>
        <pc:spChg chg="mod">
          <ac:chgData name="Kaniewska Agata" userId="S::akaniewska@sppogorzela.pl::f5e4c013-b9a1-438d-8d02-0eec708eee1e" providerId="AD" clId="Web-{EE161AE3-A67E-844A-C6E4-9AC50FF7D8B9}" dt="2021-11-14T22:17:11.887" v="204" actId="20577"/>
          <ac:spMkLst>
            <pc:docMk/>
            <pc:sldMk cId="3599191219" sldId="275"/>
            <ac:spMk id="4" creationId="{A7E72674-04AD-4487-8386-7992E9F2C93A}"/>
          </ac:spMkLst>
        </pc:spChg>
        <pc:spChg chg="add mod">
          <ac:chgData name="Kaniewska Agata" userId="S::akaniewska@sppogorzela.pl::f5e4c013-b9a1-438d-8d02-0eec708eee1e" providerId="AD" clId="Web-{EE161AE3-A67E-844A-C6E4-9AC50FF7D8B9}" dt="2021-11-14T21:55:55.898" v="58" actId="14100"/>
          <ac:spMkLst>
            <pc:docMk/>
            <pc:sldMk cId="3599191219" sldId="275"/>
            <ac:spMk id="13" creationId="{FD69DFAB-445C-4E5D-A224-98308FAE4575}"/>
          </ac:spMkLst>
        </pc:spChg>
        <pc:spChg chg="add mod">
          <ac:chgData name="Kaniewska Agata" userId="S::akaniewska@sppogorzela.pl::f5e4c013-b9a1-438d-8d02-0eec708eee1e" providerId="AD" clId="Web-{EE161AE3-A67E-844A-C6E4-9AC50FF7D8B9}" dt="2021-11-14T21:55:51.570" v="57" actId="14100"/>
          <ac:spMkLst>
            <pc:docMk/>
            <pc:sldMk cId="3599191219" sldId="275"/>
            <ac:spMk id="17" creationId="{1C9BE0A0-8EA6-4359-9084-6E9CC9EFEF6D}"/>
          </ac:spMkLst>
        </pc:spChg>
        <pc:picChg chg="add mod ord">
          <ac:chgData name="Kaniewska Agata" userId="S::akaniewska@sppogorzela.pl::f5e4c013-b9a1-438d-8d02-0eec708eee1e" providerId="AD" clId="Web-{EE161AE3-A67E-844A-C6E4-9AC50FF7D8B9}" dt="2021-11-14T21:52:04.877" v="18"/>
          <ac:picMkLst>
            <pc:docMk/>
            <pc:sldMk cId="3599191219" sldId="275"/>
            <ac:picMk id="2" creationId="{F78F61B6-9C21-4916-8773-C4C95565F34B}"/>
          </ac:picMkLst>
        </pc:picChg>
        <pc:picChg chg="del mod ord">
          <ac:chgData name="Kaniewska Agata" userId="S::akaniewska@sppogorzela.pl::f5e4c013-b9a1-438d-8d02-0eec708eee1e" providerId="AD" clId="Web-{EE161AE3-A67E-844A-C6E4-9AC50FF7D8B9}" dt="2021-11-14T21:50:41" v="9"/>
          <ac:picMkLst>
            <pc:docMk/>
            <pc:sldMk cId="3599191219" sldId="275"/>
            <ac:picMk id="7" creationId="{6FA5B068-1C0F-4803-AFA7-5209DCD83EF2}"/>
          </ac:picMkLst>
        </pc:picChg>
        <pc:inkChg chg="add del">
          <ac:chgData name="Kaniewska Agata" userId="S::akaniewska@sppogorzela.pl::f5e4c013-b9a1-438d-8d02-0eec708eee1e" providerId="AD" clId="Web-{EE161AE3-A67E-844A-C6E4-9AC50FF7D8B9}" dt="2021-11-14T21:53:24.004" v="26"/>
          <ac:inkMkLst>
            <pc:docMk/>
            <pc:sldMk cId="3599191219" sldId="275"/>
            <ac:inkMk id="5" creationId="{F853D3D8-8E22-40B7-89E1-B47E674A2D10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3:22.504" v="25"/>
          <ac:inkMkLst>
            <pc:docMk/>
            <pc:sldMk cId="3599191219" sldId="275"/>
            <ac:inkMk id="6" creationId="{F1E40C75-FA28-47DA-ADEB-8202C2A619E1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16.036" v="36"/>
          <ac:inkMkLst>
            <pc:docMk/>
            <pc:sldMk cId="3599191219" sldId="275"/>
            <ac:inkMk id="8" creationId="{BA459AA4-B807-4DBD-8804-3A5C091B7DF0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14.521" v="35"/>
          <ac:inkMkLst>
            <pc:docMk/>
            <pc:sldMk cId="3599191219" sldId="275"/>
            <ac:inkMk id="9" creationId="{B7BB0CF2-4FA1-4172-9D54-67D74D42BEC2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12.802" v="34"/>
          <ac:inkMkLst>
            <pc:docMk/>
            <pc:sldMk cId="3599191219" sldId="275"/>
            <ac:inkMk id="10" creationId="{CCFB48D2-52B0-4CF8-8BBC-80CF0D97B078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10.583" v="33"/>
          <ac:inkMkLst>
            <pc:docMk/>
            <pc:sldMk cId="3599191219" sldId="275"/>
            <ac:inkMk id="11" creationId="{69ED39A6-EFAC-44EC-8D30-BCA217D78B6F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08.020" v="32"/>
          <ac:inkMkLst>
            <pc:docMk/>
            <pc:sldMk cId="3599191219" sldId="275"/>
            <ac:inkMk id="12" creationId="{4F10E4A3-7A08-4C06-8FF4-FFA77EEDBA3C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43.865" v="43"/>
          <ac:inkMkLst>
            <pc:docMk/>
            <pc:sldMk cId="3599191219" sldId="275"/>
            <ac:inkMk id="14" creationId="{A54318D1-7053-4B87-91D7-65C171077317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42.068" v="42"/>
          <ac:inkMkLst>
            <pc:docMk/>
            <pc:sldMk cId="3599191219" sldId="275"/>
            <ac:inkMk id="15" creationId="{A8D18014-6991-4D4B-8BF2-311FA9632DFD}"/>
          </ac:inkMkLst>
        </pc:inkChg>
        <pc:inkChg chg="add del">
          <ac:chgData name="Kaniewska Agata" userId="S::akaniewska@sppogorzela.pl::f5e4c013-b9a1-438d-8d02-0eec708eee1e" providerId="AD" clId="Web-{EE161AE3-A67E-844A-C6E4-9AC50FF7D8B9}" dt="2021-11-14T21:54:39.255" v="41"/>
          <ac:inkMkLst>
            <pc:docMk/>
            <pc:sldMk cId="3599191219" sldId="275"/>
            <ac:inkMk id="16" creationId="{FC33B49E-8D2F-4CA2-9E3C-8D78E6BF5E2E}"/>
          </ac:inkMkLst>
        </pc:inkChg>
      </pc:sldChg>
      <pc:sldChg chg="modSp">
        <pc:chgData name="Kaniewska Agata" userId="S::akaniewska@sppogorzela.pl::f5e4c013-b9a1-438d-8d02-0eec708eee1e" providerId="AD" clId="Web-{EE161AE3-A67E-844A-C6E4-9AC50FF7D8B9}" dt="2021-11-14T22:10:34.857" v="176" actId="20577"/>
        <pc:sldMkLst>
          <pc:docMk/>
          <pc:sldMk cId="3474609283" sldId="276"/>
        </pc:sldMkLst>
        <pc:spChg chg="mod">
          <ac:chgData name="Kaniewska Agata" userId="S::akaniewska@sppogorzela.pl::f5e4c013-b9a1-438d-8d02-0eec708eee1e" providerId="AD" clId="Web-{EE161AE3-A67E-844A-C6E4-9AC50FF7D8B9}" dt="2021-11-14T22:10:34.857" v="176" actId="20577"/>
          <ac:spMkLst>
            <pc:docMk/>
            <pc:sldMk cId="3474609283" sldId="276"/>
            <ac:spMk id="4" creationId="{FAB7BBE0-B939-4649-AB07-C1EDF7AF4BEE}"/>
          </ac:spMkLst>
        </pc:spChg>
      </pc:sldChg>
      <pc:sldChg chg="modTransition">
        <pc:chgData name="Kaniewska Agata" userId="S::akaniewska@sppogorzela.pl::f5e4c013-b9a1-438d-8d02-0eec708eee1e" providerId="AD" clId="Web-{EE161AE3-A67E-844A-C6E4-9AC50FF7D8B9}" dt="2021-11-14T22:08:18.885" v="168"/>
        <pc:sldMkLst>
          <pc:docMk/>
          <pc:sldMk cId="2794313640" sldId="277"/>
        </pc:sldMkLst>
      </pc:sldChg>
      <pc:sldChg chg="delSp modSp new del mod modClrScheme chgLayout">
        <pc:chgData name="Kaniewska Agata" userId="S::akaniewska@sppogorzela.pl::f5e4c013-b9a1-438d-8d02-0eec708eee1e" providerId="AD" clId="Web-{EE161AE3-A67E-844A-C6E4-9AC50FF7D8B9}" dt="2021-11-14T22:07:03.336" v="166"/>
        <pc:sldMkLst>
          <pc:docMk/>
          <pc:sldMk cId="2541175932" sldId="278"/>
        </pc:sldMkLst>
        <pc:spChg chg="del mod ord">
          <ac:chgData name="Kaniewska Agata" userId="S::akaniewska@sppogorzela.pl::f5e4c013-b9a1-438d-8d02-0eec708eee1e" providerId="AD" clId="Web-{EE161AE3-A67E-844A-C6E4-9AC50FF7D8B9}" dt="2021-11-14T22:02:36.876" v="109"/>
          <ac:spMkLst>
            <pc:docMk/>
            <pc:sldMk cId="2541175932" sldId="278"/>
            <ac:spMk id="2" creationId="{72494E79-BA5A-4A9B-B44A-D5F8C86E63CC}"/>
          </ac:spMkLst>
        </pc:spChg>
        <pc:spChg chg="mod ord">
          <ac:chgData name="Kaniewska Agata" userId="S::akaniewska@sppogorzela.pl::f5e4c013-b9a1-438d-8d02-0eec708eee1e" providerId="AD" clId="Web-{EE161AE3-A67E-844A-C6E4-9AC50FF7D8B9}" dt="2021-11-14T22:07:01.899" v="165" actId="20577"/>
          <ac:spMkLst>
            <pc:docMk/>
            <pc:sldMk cId="2541175932" sldId="278"/>
            <ac:spMk id="3" creationId="{1F427086-FC8B-4E9E-A920-6066734515EA}"/>
          </ac:spMkLst>
        </pc:spChg>
        <pc:spChg chg="del">
          <ac:chgData name="Kaniewska Agata" userId="S::akaniewska@sppogorzela.pl::f5e4c013-b9a1-438d-8d02-0eec708eee1e" providerId="AD" clId="Web-{EE161AE3-A67E-844A-C6E4-9AC50FF7D8B9}" dt="2021-11-14T22:02:33.392" v="108"/>
          <ac:spMkLst>
            <pc:docMk/>
            <pc:sldMk cId="2541175932" sldId="278"/>
            <ac:spMk id="4" creationId="{EDC28332-7365-4E92-BADD-7D0A2FE08434}"/>
          </ac:spMkLst>
        </pc:spChg>
      </pc:sldChg>
    </pc:docChg>
  </pc:docChgLst>
  <pc:docChgLst>
    <pc:chgData name="Kaniewska Agata" userId="S::akaniewska@sppogorzela.pl::f5e4c013-b9a1-438d-8d02-0eec708eee1e" providerId="AD" clId="Web-{D94AA2E3-624B-7691-0C01-3C466CAA1AF2}"/>
    <pc:docChg chg="modSld">
      <pc:chgData name="Kaniewska Agata" userId="S::akaniewska@sppogorzela.pl::f5e4c013-b9a1-438d-8d02-0eec708eee1e" providerId="AD" clId="Web-{D94AA2E3-624B-7691-0C01-3C466CAA1AF2}" dt="2021-11-14T20:41:37.335" v="12" actId="20577"/>
      <pc:docMkLst>
        <pc:docMk/>
      </pc:docMkLst>
      <pc:sldChg chg="modSp">
        <pc:chgData name="Kaniewska Agata" userId="S::akaniewska@sppogorzela.pl::f5e4c013-b9a1-438d-8d02-0eec708eee1e" providerId="AD" clId="Web-{D94AA2E3-624B-7691-0C01-3C466CAA1AF2}" dt="2021-11-14T20:39:25.254" v="5" actId="20577"/>
        <pc:sldMkLst>
          <pc:docMk/>
          <pc:sldMk cId="1902687353" sldId="257"/>
        </pc:sldMkLst>
        <pc:spChg chg="mod">
          <ac:chgData name="Kaniewska Agata" userId="S::akaniewska@sppogorzela.pl::f5e4c013-b9a1-438d-8d02-0eec708eee1e" providerId="AD" clId="Web-{D94AA2E3-624B-7691-0C01-3C466CAA1AF2}" dt="2021-11-14T20:39:25.254" v="5" actId="20577"/>
          <ac:spMkLst>
            <pc:docMk/>
            <pc:sldMk cId="1902687353" sldId="257"/>
            <ac:spMk id="3" creationId="{61EA23A3-797B-4964-9103-3D8F76FB3F37}"/>
          </ac:spMkLst>
        </pc:spChg>
        <pc:spChg chg="mod">
          <ac:chgData name="Kaniewska Agata" userId="S::akaniewska@sppogorzela.pl::f5e4c013-b9a1-438d-8d02-0eec708eee1e" providerId="AD" clId="Web-{D94AA2E3-624B-7691-0C01-3C466CAA1AF2}" dt="2021-11-14T20:34:49.982" v="1" actId="20577"/>
          <ac:spMkLst>
            <pc:docMk/>
            <pc:sldMk cId="1902687353" sldId="257"/>
            <ac:spMk id="9" creationId="{CED33A41-5324-4365-9D87-B2AB7C2F5F92}"/>
          </ac:spMkLst>
        </pc:spChg>
      </pc:sldChg>
      <pc:sldChg chg="addSp delSp modSp mod setBg">
        <pc:chgData name="Kaniewska Agata" userId="S::akaniewska@sppogorzela.pl::f5e4c013-b9a1-438d-8d02-0eec708eee1e" providerId="AD" clId="Web-{D94AA2E3-624B-7691-0C01-3C466CAA1AF2}" dt="2021-11-14T20:41:37.335" v="12" actId="20577"/>
        <pc:sldMkLst>
          <pc:docMk/>
          <pc:sldMk cId="1939108690" sldId="269"/>
        </pc:sldMkLst>
        <pc:spChg chg="mod">
          <ac:chgData name="Kaniewska Agata" userId="S::akaniewska@sppogorzela.pl::f5e4c013-b9a1-438d-8d02-0eec708eee1e" providerId="AD" clId="Web-{D94AA2E3-624B-7691-0C01-3C466CAA1AF2}" dt="2021-11-14T20:41:37.335" v="12" actId="20577"/>
          <ac:spMkLst>
            <pc:docMk/>
            <pc:sldMk cId="1939108690" sldId="269"/>
            <ac:spMk id="2" creationId="{F08425EC-51A4-4BE4-A3E9-CADCB1281438}"/>
          </ac:spMkLst>
        </pc:spChg>
        <pc:spChg chg="del">
          <ac:chgData name="Kaniewska Agata" userId="S::akaniewska@sppogorzela.pl::f5e4c013-b9a1-438d-8d02-0eec708eee1e" providerId="AD" clId="Web-{D94AA2E3-624B-7691-0C01-3C466CAA1AF2}" dt="2021-11-14T20:34:14.106" v="0"/>
          <ac:spMkLst>
            <pc:docMk/>
            <pc:sldMk cId="1939108690" sldId="269"/>
            <ac:spMk id="3" creationId="{050815A7-69A5-4DC5-8507-6F77828884A6}"/>
          </ac:spMkLst>
        </pc:spChg>
        <pc:spChg chg="add">
          <ac:chgData name="Kaniewska Agata" userId="S::akaniewska@sppogorzela.pl::f5e4c013-b9a1-438d-8d02-0eec708eee1e" providerId="AD" clId="Web-{D94AA2E3-624B-7691-0C01-3C466CAA1AF2}" dt="2021-11-14T20:40:16.740" v="6"/>
          <ac:spMkLst>
            <pc:docMk/>
            <pc:sldMk cId="1939108690" sldId="269"/>
            <ac:spMk id="10" creationId="{F8446B12-7391-4711-8B31-112A0B896C76}"/>
          </ac:spMkLst>
        </pc:spChg>
        <pc:grpChg chg="add">
          <ac:chgData name="Kaniewska Agata" userId="S::akaniewska@sppogorzela.pl::f5e4c013-b9a1-438d-8d02-0eec708eee1e" providerId="AD" clId="Web-{D94AA2E3-624B-7691-0C01-3C466CAA1AF2}" dt="2021-11-14T20:40:16.740" v="6"/>
          <ac:grpSpMkLst>
            <pc:docMk/>
            <pc:sldMk cId="1939108690" sldId="269"/>
            <ac:grpSpMk id="12" creationId="{AC0B7807-0C83-4963-821A-69B172722E49}"/>
          </ac:grpSpMkLst>
        </pc:grpChg>
        <pc:picChg chg="add mod ord">
          <ac:chgData name="Kaniewska Agata" userId="S::akaniewska@sppogorzela.pl::f5e4c013-b9a1-438d-8d02-0eec708eee1e" providerId="AD" clId="Web-{D94AA2E3-624B-7691-0C01-3C466CAA1AF2}" dt="2021-11-14T20:40:16.740" v="6"/>
          <ac:picMkLst>
            <pc:docMk/>
            <pc:sldMk cId="1939108690" sldId="269"/>
            <ac:picMk id="4" creationId="{136E53BE-C59C-480B-834F-F3B1FB8B3993}"/>
          </ac:picMkLst>
        </pc:picChg>
        <pc:picChg chg="add mod">
          <ac:chgData name="Kaniewska Agata" userId="S::akaniewska@sppogorzela.pl::f5e4c013-b9a1-438d-8d02-0eec708eee1e" providerId="AD" clId="Web-{D94AA2E3-624B-7691-0C01-3C466CAA1AF2}" dt="2021-11-14T20:40:16.740" v="6"/>
          <ac:picMkLst>
            <pc:docMk/>
            <pc:sldMk cId="1939108690" sldId="269"/>
            <ac:picMk id="5" creationId="{65B255C8-E2F2-4DF0-ABCF-BB994DCD5739}"/>
          </ac:picMkLst>
        </pc:picChg>
      </pc:sldChg>
    </pc:docChg>
  </pc:docChgLst>
  <pc:docChgLst>
    <pc:chgData name="Kaniewska Agata" userId="S::akaniewska@sppogorzela.pl::f5e4c013-b9a1-438d-8d02-0eec708eee1e" providerId="AD" clId="Web-{470A676D-324E-2F9B-441E-72A1874C72EC}"/>
    <pc:docChg chg="modSld">
      <pc:chgData name="Kaniewska Agata" userId="S::akaniewska@sppogorzela.pl::f5e4c013-b9a1-438d-8d02-0eec708eee1e" providerId="AD" clId="Web-{470A676D-324E-2F9B-441E-72A1874C72EC}" dt="2021-11-14T21:03:32.343" v="17"/>
      <pc:docMkLst>
        <pc:docMk/>
      </pc:docMkLst>
      <pc:sldChg chg="addSp delSp modSp mod setClrOvrMap">
        <pc:chgData name="Kaniewska Agata" userId="S::akaniewska@sppogorzela.pl::f5e4c013-b9a1-438d-8d02-0eec708eee1e" providerId="AD" clId="Web-{470A676D-324E-2F9B-441E-72A1874C72EC}" dt="2021-11-14T21:03:32.343" v="17"/>
        <pc:sldMkLst>
          <pc:docMk/>
          <pc:sldMk cId="2001814280" sldId="268"/>
        </pc:sldMkLst>
        <pc:spChg chg="mod ord">
          <ac:chgData name="Kaniewska Agata" userId="S::akaniewska@sppogorzela.pl::f5e4c013-b9a1-438d-8d02-0eec708eee1e" providerId="AD" clId="Web-{470A676D-324E-2F9B-441E-72A1874C72EC}" dt="2021-11-14T21:00:48.823" v="16"/>
          <ac:spMkLst>
            <pc:docMk/>
            <pc:sldMk cId="2001814280" sldId="268"/>
            <ac:spMk id="2" creationId="{DAAC6089-CBC5-4DEE-AEA6-F25AF442EB8D}"/>
          </ac:spMkLst>
        </pc:spChg>
        <pc:spChg chg="del">
          <ac:chgData name="Kaniewska Agata" userId="S::akaniewska@sppogorzela.pl::f5e4c013-b9a1-438d-8d02-0eec708eee1e" providerId="AD" clId="Web-{470A676D-324E-2F9B-441E-72A1874C72EC}" dt="2021-11-14T21:00:48.823" v="16"/>
          <ac:spMkLst>
            <pc:docMk/>
            <pc:sldMk cId="2001814280" sldId="268"/>
            <ac:spMk id="12" creationId="{823AC064-BC96-4F32-8AE1-B2FD38754823}"/>
          </ac:spMkLst>
        </pc:spChg>
        <pc:spChg chg="add del">
          <ac:chgData name="Kaniewska Agata" userId="S::akaniewska@sppogorzela.pl::f5e4c013-b9a1-438d-8d02-0eec708eee1e" providerId="AD" clId="Web-{470A676D-324E-2F9B-441E-72A1874C72EC}" dt="2021-11-14T21:03:32.343" v="17"/>
          <ac:spMkLst>
            <pc:docMk/>
            <pc:sldMk cId="2001814280" sldId="268"/>
            <ac:spMk id="18" creationId="{A3DD9131-4B3C-4AC8-9051-E5F8612A7C12}"/>
          </ac:spMkLst>
        </pc:spChg>
        <pc:spChg chg="add">
          <ac:chgData name="Kaniewska Agata" userId="S::akaniewska@sppogorzela.pl::f5e4c013-b9a1-438d-8d02-0eec708eee1e" providerId="AD" clId="Web-{470A676D-324E-2F9B-441E-72A1874C72EC}" dt="2021-11-14T21:00:48.823" v="16"/>
          <ac:spMkLst>
            <pc:docMk/>
            <pc:sldMk cId="2001814280" sldId="268"/>
            <ac:spMk id="21" creationId="{86B8807B-7828-4E42-86D6-939A5397D890}"/>
          </ac:spMkLst>
        </pc:spChg>
        <pc:spChg chg="add">
          <ac:chgData name="Kaniewska Agata" userId="S::akaniewska@sppogorzela.pl::f5e4c013-b9a1-438d-8d02-0eec708eee1e" providerId="AD" clId="Web-{470A676D-324E-2F9B-441E-72A1874C72EC}" dt="2021-11-14T21:00:48.823" v="16"/>
          <ac:spMkLst>
            <pc:docMk/>
            <pc:sldMk cId="2001814280" sldId="268"/>
            <ac:spMk id="23" creationId="{648F5915-2CE1-4F74-88C5-D4366893D2DF}"/>
          </ac:spMkLst>
        </pc:spChg>
        <pc:picChg chg="mod">
          <ac:chgData name="Kaniewska Agata" userId="S::akaniewska@sppogorzela.pl::f5e4c013-b9a1-438d-8d02-0eec708eee1e" providerId="AD" clId="Web-{470A676D-324E-2F9B-441E-72A1874C72EC}" dt="2021-11-14T21:00:48.823" v="16"/>
          <ac:picMkLst>
            <pc:docMk/>
            <pc:sldMk cId="2001814280" sldId="268"/>
            <ac:picMk id="3" creationId="{2CECD79C-5688-465D-BF45-CA2721D65522}"/>
          </ac:picMkLst>
        </pc:picChg>
        <pc:picChg chg="mod">
          <ac:chgData name="Kaniewska Agata" userId="S::akaniewska@sppogorzela.pl::f5e4c013-b9a1-438d-8d02-0eec708eee1e" providerId="AD" clId="Web-{470A676D-324E-2F9B-441E-72A1874C72EC}" dt="2021-11-14T21:00:48.823" v="16"/>
          <ac:picMkLst>
            <pc:docMk/>
            <pc:sldMk cId="2001814280" sldId="268"/>
            <ac:picMk id="4" creationId="{DFE4FDC5-4736-428F-86F4-825ECBB45304}"/>
          </ac:picMkLst>
        </pc:picChg>
        <pc:picChg chg="mod ord">
          <ac:chgData name="Kaniewska Agata" userId="S::akaniewska@sppogorzela.pl::f5e4c013-b9a1-438d-8d02-0eec708eee1e" providerId="AD" clId="Web-{470A676D-324E-2F9B-441E-72A1874C72EC}" dt="2021-11-14T21:00:48.823" v="16"/>
          <ac:picMkLst>
            <pc:docMk/>
            <pc:sldMk cId="2001814280" sldId="268"/>
            <ac:picMk id="5" creationId="{BFE09807-5E20-4907-B8AF-03EDFACB7E9D}"/>
          </ac:picMkLst>
        </pc:picChg>
        <pc:picChg chg="add del mod">
          <ac:chgData name="Kaniewska Agata" userId="S::akaniewska@sppogorzela.pl::f5e4c013-b9a1-438d-8d02-0eec708eee1e" providerId="AD" clId="Web-{470A676D-324E-2F9B-441E-72A1874C72EC}" dt="2021-11-14T21:00:16.306" v="15"/>
          <ac:picMkLst>
            <pc:docMk/>
            <pc:sldMk cId="2001814280" sldId="268"/>
            <ac:picMk id="6" creationId="{494E7BD1-C3A2-4157-81C7-455C2BF7D999}"/>
          </ac:picMkLst>
        </pc:picChg>
        <pc:picChg chg="add mod ord">
          <ac:chgData name="Kaniewska Agata" userId="S::akaniewska@sppogorzela.pl::f5e4c013-b9a1-438d-8d02-0eec708eee1e" providerId="AD" clId="Web-{470A676D-324E-2F9B-441E-72A1874C72EC}" dt="2021-11-14T21:03:32.343" v="17"/>
          <ac:picMkLst>
            <pc:docMk/>
            <pc:sldMk cId="2001814280" sldId="268"/>
            <ac:picMk id="7" creationId="{115C0B3C-4175-40CB-9B7F-D244789A20AE}"/>
          </ac:picMkLst>
        </pc:picChg>
        <pc:cxnChg chg="del">
          <ac:chgData name="Kaniewska Agata" userId="S::akaniewska@sppogorzela.pl::f5e4c013-b9a1-438d-8d02-0eec708eee1e" providerId="AD" clId="Web-{470A676D-324E-2F9B-441E-72A1874C72EC}" dt="2021-11-14T21:00:48.823" v="16"/>
          <ac:cxnSpMkLst>
            <pc:docMk/>
            <pc:sldMk cId="2001814280" sldId="268"/>
            <ac:cxnSpMk id="10" creationId="{DB146403-F3D6-484B-B2ED-97F9565D0370}"/>
          </ac:cxnSpMkLst>
        </pc:cxnChg>
        <pc:cxnChg chg="del">
          <ac:chgData name="Kaniewska Agata" userId="S::akaniewska@sppogorzela.pl::f5e4c013-b9a1-438d-8d02-0eec708eee1e" providerId="AD" clId="Web-{470A676D-324E-2F9B-441E-72A1874C72EC}" dt="2021-11-14T21:00:48.823" v="16"/>
          <ac:cxnSpMkLst>
            <pc:docMk/>
            <pc:sldMk cId="2001814280" sldId="268"/>
            <ac:cxnSpMk id="14" creationId="{7E7C77BC-7138-40B1-A15B-20F57A494629}"/>
          </ac:cxnSpMkLst>
        </pc:cxnChg>
      </pc:sldChg>
      <pc:sldChg chg="addSp delSp modSp">
        <pc:chgData name="Kaniewska Agata" userId="S::akaniewska@sppogorzela.pl::f5e4c013-b9a1-438d-8d02-0eec708eee1e" providerId="AD" clId="Web-{470A676D-324E-2F9B-441E-72A1874C72EC}" dt="2021-11-14T20:58:41.195" v="9"/>
        <pc:sldMkLst>
          <pc:docMk/>
          <pc:sldMk cId="125642684" sldId="270"/>
        </pc:sldMkLst>
        <pc:spChg chg="del">
          <ac:chgData name="Kaniewska Agata" userId="S::akaniewska@sppogorzela.pl::f5e4c013-b9a1-438d-8d02-0eec708eee1e" providerId="AD" clId="Web-{470A676D-324E-2F9B-441E-72A1874C72EC}" dt="2021-11-14T20:58:41.195" v="9"/>
          <ac:spMkLst>
            <pc:docMk/>
            <pc:sldMk cId="125642684" sldId="270"/>
            <ac:spMk id="5" creationId="{6370CC92-7B1B-4CDD-A98D-4AF900E1A930}"/>
          </ac:spMkLst>
        </pc:spChg>
        <pc:picChg chg="add mod ord">
          <ac:chgData name="Kaniewska Agata" userId="S::akaniewska@sppogorzela.pl::f5e4c013-b9a1-438d-8d02-0eec708eee1e" providerId="AD" clId="Web-{470A676D-324E-2F9B-441E-72A1874C72EC}" dt="2021-11-14T20:58:41.195" v="9"/>
          <ac:picMkLst>
            <pc:docMk/>
            <pc:sldMk cId="125642684" sldId="270"/>
            <ac:picMk id="3" creationId="{ACF02FF5-0B27-4E5B-B5D2-D1028E08FF62}"/>
          </ac:picMkLst>
        </pc:picChg>
      </pc:sldChg>
    </pc:docChg>
  </pc:docChgLst>
  <pc:docChgLst>
    <pc:chgData name="Kaniewska Agata" userId="S::akaniewska@sppogorzela.pl::f5e4c013-b9a1-438d-8d02-0eec708eee1e" providerId="AD" clId="Web-{C357592D-E7AF-AF6D-B46E-16D9135C10A7}"/>
    <pc:docChg chg="modSld">
      <pc:chgData name="Kaniewska Agata" userId="S::akaniewska@sppogorzela.pl::f5e4c013-b9a1-438d-8d02-0eec708eee1e" providerId="AD" clId="Web-{C357592D-E7AF-AF6D-B46E-16D9135C10A7}" dt="2021-11-14T20:52:47.991" v="0"/>
      <pc:docMkLst>
        <pc:docMk/>
      </pc:docMkLst>
      <pc:sldChg chg="addSp modSp">
        <pc:chgData name="Kaniewska Agata" userId="S::akaniewska@sppogorzela.pl::f5e4c013-b9a1-438d-8d02-0eec708eee1e" providerId="AD" clId="Web-{C357592D-E7AF-AF6D-B46E-16D9135C10A7}" dt="2021-11-14T20:52:47.991" v="0"/>
        <pc:sldMkLst>
          <pc:docMk/>
          <pc:sldMk cId="2001814280" sldId="268"/>
        </pc:sldMkLst>
        <pc:picChg chg="add mod">
          <ac:chgData name="Kaniewska Agata" userId="S::akaniewska@sppogorzela.pl::f5e4c013-b9a1-438d-8d02-0eec708eee1e" providerId="AD" clId="Web-{C357592D-E7AF-AF6D-B46E-16D9135C10A7}" dt="2021-11-14T20:52:47.991" v="0"/>
          <ac:picMkLst>
            <pc:docMk/>
            <pc:sldMk cId="2001814280" sldId="268"/>
            <ac:picMk id="3" creationId="{2CECD79C-5688-465D-BF45-CA2721D65522}"/>
          </ac:picMkLst>
        </pc:picChg>
      </pc:sldChg>
    </pc:docChg>
  </pc:docChgLst>
  <pc:docChgLst>
    <pc:chgData name="Kaniewska Agata" userId="S::akaniewska@sppogorzela.pl::f5e4c013-b9a1-438d-8d02-0eec708eee1e" providerId="AD" clId="Web-{788F373D-BFBC-F642-4133-4509A68CAA74}"/>
    <pc:docChg chg="addSld modSld modMainMaster">
      <pc:chgData name="Kaniewska Agata" userId="S::akaniewska@sppogorzela.pl::f5e4c013-b9a1-438d-8d02-0eec708eee1e" providerId="AD" clId="Web-{788F373D-BFBC-F642-4133-4509A68CAA74}" dt="2021-10-26T20:07:17.004" v="47" actId="20577"/>
      <pc:docMkLst>
        <pc:docMk/>
      </pc:docMkLst>
      <pc:sldChg chg="modTransition addAnim modAnim">
        <pc:chgData name="Kaniewska Agata" userId="S::akaniewska@sppogorzela.pl::f5e4c013-b9a1-438d-8d02-0eec708eee1e" providerId="AD" clId="Web-{788F373D-BFBC-F642-4133-4509A68CAA74}" dt="2021-10-26T20:05:29.231" v="28"/>
        <pc:sldMkLst>
          <pc:docMk/>
          <pc:sldMk cId="650317164" sldId="256"/>
        </pc:sldMkLst>
      </pc:sldChg>
      <pc:sldChg chg="modTransition">
        <pc:chgData name="Kaniewska Agata" userId="S::akaniewska@sppogorzela.pl::f5e4c013-b9a1-438d-8d02-0eec708eee1e" providerId="AD" clId="Web-{788F373D-BFBC-F642-4133-4509A68CAA74}" dt="2021-10-26T20:05:29.231" v="28"/>
        <pc:sldMkLst>
          <pc:docMk/>
          <pc:sldMk cId="1902687353" sldId="257"/>
        </pc:sldMkLst>
      </pc:sldChg>
      <pc:sldChg chg="modTransition">
        <pc:chgData name="Kaniewska Agata" userId="S::akaniewska@sppogorzela.pl::f5e4c013-b9a1-438d-8d02-0eec708eee1e" providerId="AD" clId="Web-{788F373D-BFBC-F642-4133-4509A68CAA74}" dt="2021-10-26T20:05:35.044" v="29"/>
        <pc:sldMkLst>
          <pc:docMk/>
          <pc:sldMk cId="3490514598" sldId="258"/>
        </pc:sldMkLst>
      </pc:sldChg>
      <pc:sldChg chg="modSp modTransition">
        <pc:chgData name="Kaniewska Agata" userId="S::akaniewska@sppogorzela.pl::f5e4c013-b9a1-438d-8d02-0eec708eee1e" providerId="AD" clId="Web-{788F373D-BFBC-F642-4133-4509A68CAA74}" dt="2021-10-26T20:05:29.231" v="28"/>
        <pc:sldMkLst>
          <pc:docMk/>
          <pc:sldMk cId="3677978136" sldId="259"/>
        </pc:sldMkLst>
        <pc:spChg chg="mod">
          <ac:chgData name="Kaniewska Agata" userId="S::akaniewska@sppogorzela.pl::f5e4c013-b9a1-438d-8d02-0eec708eee1e" providerId="AD" clId="Web-{788F373D-BFBC-F642-4133-4509A68CAA74}" dt="2021-10-26T20:03:36.630" v="19"/>
          <ac:spMkLst>
            <pc:docMk/>
            <pc:sldMk cId="3677978136" sldId="259"/>
            <ac:spMk id="6" creationId="{E8CAB519-0E58-4C4D-9067-AEF24B533EC7}"/>
          </ac:spMkLst>
        </pc:spChg>
        <pc:spChg chg="mod">
          <ac:chgData name="Kaniewska Agata" userId="S::akaniewska@sppogorzela.pl::f5e4c013-b9a1-438d-8d02-0eec708eee1e" providerId="AD" clId="Web-{788F373D-BFBC-F642-4133-4509A68CAA74}" dt="2021-10-26T20:04:00.538" v="22" actId="1076"/>
          <ac:spMkLst>
            <pc:docMk/>
            <pc:sldMk cId="3677978136" sldId="259"/>
            <ac:spMk id="7" creationId="{5C45A221-32A9-4E08-BB20-44C9D188E1F9}"/>
          </ac:spMkLst>
        </pc:spChg>
      </pc:sldChg>
      <pc:sldChg chg="modSp modTransition">
        <pc:chgData name="Kaniewska Agata" userId="S::akaniewska@sppogorzela.pl::f5e4c013-b9a1-438d-8d02-0eec708eee1e" providerId="AD" clId="Web-{788F373D-BFBC-F642-4133-4509A68CAA74}" dt="2021-10-26T20:05:43.357" v="30"/>
        <pc:sldMkLst>
          <pc:docMk/>
          <pc:sldMk cId="114730476" sldId="260"/>
        </pc:sldMkLst>
        <pc:spChg chg="mod">
          <ac:chgData name="Kaniewska Agata" userId="S::akaniewska@sppogorzela.pl::f5e4c013-b9a1-438d-8d02-0eec708eee1e" providerId="AD" clId="Web-{788F373D-BFBC-F642-4133-4509A68CAA74}" dt="2021-10-26T20:02:17.671" v="16" actId="20577"/>
          <ac:spMkLst>
            <pc:docMk/>
            <pc:sldMk cId="114730476" sldId="260"/>
            <ac:spMk id="3" creationId="{5AFC2066-6A60-46D9-A184-DA1C5F550BF7}"/>
          </ac:spMkLst>
        </pc:spChg>
      </pc:sldChg>
      <pc:sldChg chg="delSp modSp new mod modClrScheme chgLayout">
        <pc:chgData name="Kaniewska Agata" userId="S::akaniewska@sppogorzela.pl::f5e4c013-b9a1-438d-8d02-0eec708eee1e" providerId="AD" clId="Web-{788F373D-BFBC-F642-4133-4509A68CAA74}" dt="2021-10-26T20:07:17.004" v="47" actId="20577"/>
        <pc:sldMkLst>
          <pc:docMk/>
          <pc:sldMk cId="3164168543" sldId="261"/>
        </pc:sldMkLst>
        <pc:spChg chg="mod ord">
          <ac:chgData name="Kaniewska Agata" userId="S::akaniewska@sppogorzela.pl::f5e4c013-b9a1-438d-8d02-0eec708eee1e" providerId="AD" clId="Web-{788F373D-BFBC-F642-4133-4509A68CAA74}" dt="2021-10-26T20:07:17.004" v="47" actId="20577"/>
          <ac:spMkLst>
            <pc:docMk/>
            <pc:sldMk cId="3164168543" sldId="261"/>
            <ac:spMk id="2" creationId="{DEA7406B-6554-4AF6-919B-4B44E2712D77}"/>
          </ac:spMkLst>
        </pc:spChg>
        <pc:spChg chg="del">
          <ac:chgData name="Kaniewska Agata" userId="S::akaniewska@sppogorzela.pl::f5e4c013-b9a1-438d-8d02-0eec708eee1e" providerId="AD" clId="Web-{788F373D-BFBC-F642-4133-4509A68CAA74}" dt="2021-10-26T20:06:28.360" v="32"/>
          <ac:spMkLst>
            <pc:docMk/>
            <pc:sldMk cId="3164168543" sldId="261"/>
            <ac:spMk id="3" creationId="{BD7C4CEF-B122-46C1-93F7-15AFF0C64E19}"/>
          </ac:spMkLst>
        </pc:spChg>
        <pc:spChg chg="del">
          <ac:chgData name="Kaniewska Agata" userId="S::akaniewska@sppogorzela.pl::f5e4c013-b9a1-438d-8d02-0eec708eee1e" providerId="AD" clId="Web-{788F373D-BFBC-F642-4133-4509A68CAA74}" dt="2021-10-26T20:06:28.360" v="32"/>
          <ac:spMkLst>
            <pc:docMk/>
            <pc:sldMk cId="3164168543" sldId="261"/>
            <ac:spMk id="4" creationId="{2EE0AB30-6D0C-49E7-A759-E2A472BB2A11}"/>
          </ac:spMkLst>
        </pc:spChg>
        <pc:spChg chg="del">
          <ac:chgData name="Kaniewska Agata" userId="S::akaniewska@sppogorzela.pl::f5e4c013-b9a1-438d-8d02-0eec708eee1e" providerId="AD" clId="Web-{788F373D-BFBC-F642-4133-4509A68CAA74}" dt="2021-10-26T20:06:28.360" v="32"/>
          <ac:spMkLst>
            <pc:docMk/>
            <pc:sldMk cId="3164168543" sldId="261"/>
            <ac:spMk id="5" creationId="{5135BD0D-0C27-46CA-A37A-3C49E2A9B165}"/>
          </ac:spMkLst>
        </pc:spChg>
        <pc:spChg chg="del">
          <ac:chgData name="Kaniewska Agata" userId="S::akaniewska@sppogorzela.pl::f5e4c013-b9a1-438d-8d02-0eec708eee1e" providerId="AD" clId="Web-{788F373D-BFBC-F642-4133-4509A68CAA74}" dt="2021-10-26T20:06:28.360" v="32"/>
          <ac:spMkLst>
            <pc:docMk/>
            <pc:sldMk cId="3164168543" sldId="261"/>
            <ac:spMk id="6" creationId="{4950BA69-980C-47B7-868F-BCDD45BE6C55}"/>
          </ac:spMkLst>
        </pc:spChg>
      </pc:sldChg>
      <pc:sldMasterChg chg="modTransition modSldLayout">
        <pc:chgData name="Kaniewska Agata" userId="S::akaniewska@sppogorzela.pl::f5e4c013-b9a1-438d-8d02-0eec708eee1e" providerId="AD" clId="Web-{788F373D-BFBC-F642-4133-4509A68CAA74}" dt="2021-10-26T20:05:29.231" v="28"/>
        <pc:sldMasterMkLst>
          <pc:docMk/>
          <pc:sldMasterMk cId="3926633689" sldId="2147483648"/>
        </pc:sldMasterMkLst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3391757436" sldId="2147483649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967380084" sldId="2147483650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13234121" sldId="2147483651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3883036252" sldId="2147483652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961808292" sldId="2147483653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1544797292" sldId="2147483654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1850839136" sldId="2147483655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2715530444" sldId="2147483656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3024906009" sldId="2147483657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2454508176" sldId="2147483658"/>
          </pc:sldLayoutMkLst>
        </pc:sldLayoutChg>
        <pc:sldLayoutChg chg="modTransition">
          <pc:chgData name="Kaniewska Agata" userId="S::akaniewska@sppogorzela.pl::f5e4c013-b9a1-438d-8d02-0eec708eee1e" providerId="AD" clId="Web-{788F373D-BFBC-F642-4133-4509A68CAA74}" dt="2021-10-26T20:05:29.231" v="28"/>
          <pc:sldLayoutMkLst>
            <pc:docMk/>
            <pc:sldMasterMk cId="3926633689" sldId="2147483648"/>
            <pc:sldLayoutMk cId="1340386666" sldId="2147483659"/>
          </pc:sldLayoutMkLst>
        </pc:sldLayoutChg>
      </pc:sldMasterChg>
    </pc:docChg>
  </pc:docChgLst>
  <pc:docChgLst>
    <pc:chgData name="Kaniewska Agata" userId="S::akaniewska@sppogorzela.pl::f5e4c013-b9a1-438d-8d02-0eec708eee1e" providerId="AD" clId="Web-{3DD3F855-81C6-4310-A7E1-2E5A2599C378}"/>
    <pc:docChg chg="addSld modSld sldOrd">
      <pc:chgData name="Kaniewska Agata" userId="S::akaniewska@sppogorzela.pl::f5e4c013-b9a1-438d-8d02-0eec708eee1e" providerId="AD" clId="Web-{3DD3F855-81C6-4310-A7E1-2E5A2599C378}" dt="2021-10-25T11:28:47.250" v="258" actId="20577"/>
      <pc:docMkLst>
        <pc:docMk/>
      </pc:docMkLst>
      <pc:sldChg chg="addSp delSp modSp mod setBg addAnim delAnim">
        <pc:chgData name="Kaniewska Agata" userId="S::akaniewska@sppogorzela.pl::f5e4c013-b9a1-438d-8d02-0eec708eee1e" providerId="AD" clId="Web-{3DD3F855-81C6-4310-A7E1-2E5A2599C378}" dt="2021-10-25T11:17:49.864" v="156" actId="20577"/>
        <pc:sldMkLst>
          <pc:docMk/>
          <pc:sldMk cId="650317164" sldId="256"/>
        </pc:sldMkLst>
        <pc:spChg chg="mod">
          <ac:chgData name="Kaniewska Agata" userId="S::akaniewska@sppogorzela.pl::f5e4c013-b9a1-438d-8d02-0eec708eee1e" providerId="AD" clId="Web-{3DD3F855-81C6-4310-A7E1-2E5A2599C378}" dt="2021-10-25T11:17:43.505" v="155" actId="20577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Kaniewska Agata" userId="S::akaniewska@sppogorzela.pl::f5e4c013-b9a1-438d-8d02-0eec708eee1e" providerId="AD" clId="Web-{3DD3F855-81C6-4310-A7E1-2E5A2599C378}" dt="2021-10-25T11:17:49.864" v="156" actId="2057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5" creationId="{3A397E3E-B90C-4D82-BAAA-36F7AC6A456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6" creationId="{8CF5E676-CA04-4CED-9F1E-5026ED66E66D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7" creationId="{583E04E1-D74F-4ED6-972C-035F4FEC4B88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8" creationId="{8B646C36-EEEC-4D52-8E8E-206F4CD8A3DA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9" creationId="{A2B5CBEA-F125-49B6-8335-227C325B112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11" creationId="{E51A97D9-C694-4307-818B-0C5BBF413609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12" creationId="{AFD1189F-9598-4281-8056-2845388D4D0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13" creationId="{2C1D3151-5F97-4860-B56C-C98BD62CC25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14" creationId="{D649D88F-3460-4C52-888E-001C62B26EE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15" creationId="{8DE96824-E506-4448-8704-5EC7BF7BC51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16" creationId="{A2B5CBEA-F125-49B6-8335-227C325B112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17" creationId="{E16C8D8F-10E9-4498-ABDB-0F923F8B683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18" creationId="{217DD14E-3BC7-413D-B4AB-B92EED2F57C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19" creationId="{4FB204DF-284E-45F6-A017-79A4DF57BCC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20" creationId="{4FB204DF-284E-45F6-A017-79A4DF57BCC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21" creationId="{5EC6B544-8C84-47A6-885D-A4F09EF5C0F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22" creationId="{6908275D-177E-42F2-8887-134AFE8B70CC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55.422" v="22"/>
          <ac:spMkLst>
            <pc:docMk/>
            <pc:sldMk cId="650317164" sldId="256"/>
            <ac:spMk id="23" creationId="{C1DD1A8A-57D5-4A81-AD04-532B043C5611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24" creationId="{4D1A5E71-B6B6-486A-8CDC-C7ABD9B903F6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5:53.609" v="16"/>
          <ac:spMkLst>
            <pc:docMk/>
            <pc:sldMk cId="650317164" sldId="256"/>
            <ac:spMk id="26" creationId="{E32B36D4-0C87-4882-A12C-18A91DBAE28D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55.422" v="22"/>
          <ac:spMkLst>
            <pc:docMk/>
            <pc:sldMk cId="650317164" sldId="256"/>
            <ac:spMk id="27" creationId="{007891EC-4501-44ED-A8C8-B11B6DB767A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30" creationId="{1E5A83E3-8A11-4492-BB6E-F5F2240316F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31" creationId="{033BC44A-0661-43B4-9C14-FD5963C226AE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32" creationId="{32C95C5C-6FBD-47FF-9CA6-066193539A10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33" creationId="{BE8CB2F0-2F5A-4EBD-B214-E0309C31F578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0:56:01.265" v="20"/>
          <ac:spMkLst>
            <pc:docMk/>
            <pc:sldMk cId="650317164" sldId="256"/>
            <ac:spMk id="34" creationId="{4D1A5E71-B6B6-486A-8CDC-C7ABD9B903F6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35" creationId="{FFD3887D-244B-4EC4-9208-E304984C5D0F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37" creationId="{97224C31-855E-4593-8A58-5B2B0CC4F53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38" creationId="{489B7BFD-8F45-4093-AD9C-91B15B0503D9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42" creationId="{498F8FF6-43B4-494A-AF8F-123A4983EDF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43" creationId="{2B06059C-C357-4011-82B9-9C0106301384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44" creationId="{5AFEC601-A132-47EE-B0C2-B38ACD9FCE6F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45" creationId="{279CAF82-0ECF-42BE-8F37-F71941E5D410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46" creationId="{218E095B-4870-4AD5-9C41-C16D59523501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53" creationId="{489B7BFD-8F45-4093-AD9C-91B15B0503D9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55" creationId="{3677BAFB-3BD3-41BB-9107-FAE224AE21C4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09.223" v="146"/>
          <ac:spMkLst>
            <pc:docMk/>
            <pc:sldMk cId="650317164" sldId="256"/>
            <ac:spMk id="56" creationId="{6F5A5072-7B47-4D32-B52A-4EBBF590B8A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57" creationId="{498F8FF6-43B4-494A-AF8F-123A4983EDF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09.223" v="146"/>
          <ac:spMkLst>
            <pc:docMk/>
            <pc:sldMk cId="650317164" sldId="256"/>
            <ac:spMk id="58" creationId="{9715DAF0-AE1B-46C9-8A6B-DB2AA05AB91D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59" creationId="{E6823A9B-C188-42D4-847C-3AD928DB145C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09.223" v="146"/>
          <ac:spMkLst>
            <pc:docMk/>
            <pc:sldMk cId="650317164" sldId="256"/>
            <ac:spMk id="60" creationId="{6016219D-510E-4184-9090-6D5578A87BD1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61" creationId="{2B06059C-C357-4011-82B9-9C0106301384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09.223" v="146"/>
          <ac:spMkLst>
            <pc:docMk/>
            <pc:sldMk cId="650317164" sldId="256"/>
            <ac:spMk id="62" creationId="{AFF4A713-7B75-4B21-90D7-5AB19547C728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63" creationId="{5AFEC601-A132-47EE-B0C2-B38ACD9FCE6F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09.223" v="146"/>
          <ac:spMkLst>
            <pc:docMk/>
            <pc:sldMk cId="650317164" sldId="256"/>
            <ac:spMk id="64" creationId="{DC631C0B-6DA6-4E57-8231-CE32B3434A7E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65" creationId="{34B557F3-1A0C-4749-A6DB-EAC082DF390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09.223" v="146"/>
          <ac:spMkLst>
            <pc:docMk/>
            <pc:sldMk cId="650317164" sldId="256"/>
            <ac:spMk id="66" creationId="{C29501E6-A978-4A61-9689-9085AF97A53A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67" creationId="{55D55AA6-3751-494F-868A-DCEDC5CE82BF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68" creationId="{279CAF82-0ECF-42BE-8F37-F71941E5D410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69" creationId="{3A397E3E-B90C-4D82-BAAA-36F7AC6A456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70" creationId="{218E095B-4870-4AD5-9C41-C16D59523501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71" creationId="{4D4C00DC-4DC6-4CD2-9E31-F17E6CEBC5A6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73" creationId="{D82AB1B2-7970-42CF-8BF5-567C69E9FFF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74" creationId="{D8469AE7-A75B-4F37-850B-EF5974ABED2C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77" creationId="{E16C8D8F-10E9-4498-ABDB-0F923F8B683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78" creationId="{B6C541AE-9B02-44C0-B8C6-B2DEA7ED3813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79" creationId="{033BC44A-0661-43B4-9C14-FD5963C226AE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80" creationId="{1E5A83E3-8A11-4492-BB6E-F5F2240316F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81" creationId="{BE8CB2F0-2F5A-4EBD-B214-E0309C31F578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82" creationId="{8CF5E676-CA04-4CED-9F1E-5026ED66E66D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83" creationId="{FFD3887D-244B-4EC4-9208-E304984C5D0F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84" creationId="{6BA9E676-A8FC-4C2F-8D78-C13ED8ABDBA8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2.801" v="148"/>
          <ac:spMkLst>
            <pc:docMk/>
            <pc:sldMk cId="650317164" sldId="256"/>
            <ac:spMk id="85" creationId="{97224C31-855E-4593-8A58-5B2B0CC4F53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86" creationId="{A2B5CBEA-F125-49B6-8335-227C325B112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87" creationId="{EECD79B5-5FC5-495F-BFD6-346C16E787A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88" creationId="{2C1D3151-5F97-4860-B56C-C98BD62CC255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89" creationId="{32D9D048-3063-435A-8C23-26C1907E9619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90" creationId="{8DE96824-E506-4448-8704-5EC7BF7BC51B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28.176" v="152"/>
          <ac:spMkLst>
            <pc:docMk/>
            <pc:sldMk cId="650317164" sldId="256"/>
            <ac:spMk id="91" creationId="{4D1A5E71-B6B6-486A-8CDC-C7ABD9B903F6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92" creationId="{489B7BFD-8F45-4093-AD9C-91B15B0503D9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96" creationId="{498F8FF6-43B4-494A-AF8F-123A4983EDF7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97" creationId="{2B06059C-C357-4011-82B9-9C0106301384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98" creationId="{5AFEC601-A132-47EE-B0C2-B38ACD9FCE6F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99" creationId="{279CAF82-0ECF-42BE-8F37-F71941E5D410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100" creationId="{218E095B-4870-4AD5-9C41-C16D59523501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107" creationId="{033BC44A-0661-43B4-9C14-FD5963C226AE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108" creationId="{BE8CB2F0-2F5A-4EBD-B214-E0309C31F578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109" creationId="{FFD3887D-244B-4EC4-9208-E304984C5D0F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7:28.212" v="153"/>
          <ac:spMkLst>
            <pc:docMk/>
            <pc:sldMk cId="650317164" sldId="256"/>
            <ac:spMk id="110" creationId="{97224C31-855E-4593-8A58-5B2B0CC4F537}"/>
          </ac:spMkLst>
        </pc:spChg>
        <pc:spChg chg="add del">
          <ac:chgData name="Kaniewska Agata" userId="S::akaniewska@sppogorzela.pl::f5e4c013-b9a1-438d-8d02-0eec708eee1e" providerId="AD" clId="Web-{3DD3F855-81C6-4310-A7E1-2E5A2599C378}" dt="2021-10-25T11:17:18.489" v="150"/>
          <ac:spMkLst>
            <pc:docMk/>
            <pc:sldMk cId="650317164" sldId="256"/>
            <ac:spMk id="247" creationId="{C10FB9CA-E7FA-462C-B537-F1224ED1ACF4}"/>
          </ac:spMkLst>
        </pc:spChg>
        <pc:grpChg chg="add del">
          <ac:chgData name="Kaniewska Agata" userId="S::akaniewska@sppogorzela.pl::f5e4c013-b9a1-438d-8d02-0eec708eee1e" providerId="AD" clId="Web-{3DD3F855-81C6-4310-A7E1-2E5A2599C378}" dt="2021-10-25T10:55:53.609" v="16"/>
          <ac:grpSpMkLst>
            <pc:docMk/>
            <pc:sldMk cId="650317164" sldId="256"/>
            <ac:grpSpMk id="10" creationId="{E7E9D86A-D513-48F9-851A-5F3725E80003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0:55:53.609" v="16"/>
          <ac:grpSpMkLst>
            <pc:docMk/>
            <pc:sldMk cId="650317164" sldId="256"/>
            <ac:grpSpMk id="28" creationId="{FB9739EB-7F66-433D-841F-AB3CD18700B7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0:56:01.265" v="20"/>
          <ac:grpSpMkLst>
            <pc:docMk/>
            <pc:sldMk cId="650317164" sldId="256"/>
            <ac:grpSpMk id="36" creationId="{FB9739EB-7F66-433D-841F-AB3CD18700B7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1:17:28.212" v="153"/>
          <ac:grpSpMkLst>
            <pc:docMk/>
            <pc:sldMk cId="650317164" sldId="256"/>
            <ac:grpSpMk id="39" creationId="{042BC7E5-76DB-4826-8C07-4A49B6353F76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1:17:28.212" v="153"/>
          <ac:grpSpMkLst>
            <pc:docMk/>
            <pc:sldMk cId="650317164" sldId="256"/>
            <ac:grpSpMk id="47" creationId="{FB9739EB-7F66-433D-841F-AB3CD18700B7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1:17:12.801" v="148"/>
          <ac:grpSpMkLst>
            <pc:docMk/>
            <pc:sldMk cId="650317164" sldId="256"/>
            <ac:grpSpMk id="54" creationId="{042BC7E5-76DB-4826-8C07-4A49B6353F76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1:17:12.801" v="148"/>
          <ac:grpSpMkLst>
            <pc:docMk/>
            <pc:sldMk cId="650317164" sldId="256"/>
            <ac:grpSpMk id="72" creationId="{FB9739EB-7F66-433D-841F-AB3CD18700B7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1:17:18.489" v="150"/>
          <ac:grpSpMkLst>
            <pc:docMk/>
            <pc:sldMk cId="650317164" sldId="256"/>
            <ac:grpSpMk id="75" creationId="{66FB5A75-BDE2-4F12-A95B-C48788A7685C}"/>
          </ac:grpSpMkLst>
        </pc:grpChg>
        <pc:grpChg chg="add del">
          <ac:chgData name="Kaniewska Agata" userId="S::akaniewska@sppogorzela.pl::f5e4c013-b9a1-438d-8d02-0eec708eee1e" providerId="AD" clId="Web-{3DD3F855-81C6-4310-A7E1-2E5A2599C378}" dt="2021-10-25T11:17:18.489" v="150"/>
          <ac:grpSpMkLst>
            <pc:docMk/>
            <pc:sldMk cId="650317164" sldId="256"/>
            <ac:grpSpMk id="76" creationId="{63301095-70B2-49AA-8DA9-A35629AD621C}"/>
          </ac:grpSpMkLst>
        </pc:grpChg>
        <pc:grpChg chg="add">
          <ac:chgData name="Kaniewska Agata" userId="S::akaniewska@sppogorzela.pl::f5e4c013-b9a1-438d-8d02-0eec708eee1e" providerId="AD" clId="Web-{3DD3F855-81C6-4310-A7E1-2E5A2599C378}" dt="2021-10-25T11:17:28.212" v="153"/>
          <ac:grpSpMkLst>
            <pc:docMk/>
            <pc:sldMk cId="650317164" sldId="256"/>
            <ac:grpSpMk id="93" creationId="{042BC7E5-76DB-4826-8C07-4A49B6353F76}"/>
          </ac:grpSpMkLst>
        </pc:grpChg>
        <pc:grpChg chg="add">
          <ac:chgData name="Kaniewska Agata" userId="S::akaniewska@sppogorzela.pl::f5e4c013-b9a1-438d-8d02-0eec708eee1e" providerId="AD" clId="Web-{3DD3F855-81C6-4310-A7E1-2E5A2599C378}" dt="2021-10-25T11:17:28.212" v="153"/>
          <ac:grpSpMkLst>
            <pc:docMk/>
            <pc:sldMk cId="650317164" sldId="256"/>
            <ac:grpSpMk id="101" creationId="{FB9739EB-7F66-433D-841F-AB3CD18700B7}"/>
          </ac:grpSpMkLst>
        </pc:grpChg>
        <pc:picChg chg="add del">
          <ac:chgData name="Kaniewska Agata" userId="S::akaniewska@sppogorzela.pl::f5e4c013-b9a1-438d-8d02-0eec708eee1e" providerId="AD" clId="Web-{3DD3F855-81C6-4310-A7E1-2E5A2599C378}" dt="2021-10-25T10:56:55.422" v="22"/>
          <ac:picMkLst>
            <pc:docMk/>
            <pc:sldMk cId="650317164" sldId="256"/>
            <ac:picMk id="25" creationId="{9A89CE8F-7048-426D-B0C5-1DBA5BDF027E}"/>
          </ac:picMkLst>
        </pc:picChg>
      </pc:sldChg>
      <pc:sldChg chg="addSp modSp new mod modClrScheme chgLayout">
        <pc:chgData name="Kaniewska Agata" userId="S::akaniewska@sppogorzela.pl::f5e4c013-b9a1-438d-8d02-0eec708eee1e" providerId="AD" clId="Web-{3DD3F855-81C6-4310-A7E1-2E5A2599C378}" dt="2021-10-25T11:25:57.028" v="232" actId="20577"/>
        <pc:sldMkLst>
          <pc:docMk/>
          <pc:sldMk cId="1902687353" sldId="257"/>
        </pc:sldMkLst>
        <pc:spChg chg="mod ord">
          <ac:chgData name="Kaniewska Agata" userId="S::akaniewska@sppogorzela.pl::f5e4c013-b9a1-438d-8d02-0eec708eee1e" providerId="AD" clId="Web-{3DD3F855-81C6-4310-A7E1-2E5A2599C378}" dt="2021-10-25T11:20:41.476" v="193"/>
          <ac:spMkLst>
            <pc:docMk/>
            <pc:sldMk cId="1902687353" sldId="257"/>
            <ac:spMk id="2" creationId="{AF2102F8-C38E-4301-BC94-B2A05C987512}"/>
          </ac:spMkLst>
        </pc:spChg>
        <pc:spChg chg="mod ord">
          <ac:chgData name="Kaniewska Agata" userId="S::akaniewska@sppogorzela.pl::f5e4c013-b9a1-438d-8d02-0eec708eee1e" providerId="AD" clId="Web-{3DD3F855-81C6-4310-A7E1-2E5A2599C378}" dt="2021-10-25T11:25:57.028" v="232" actId="20577"/>
          <ac:spMkLst>
            <pc:docMk/>
            <pc:sldMk cId="1902687353" sldId="257"/>
            <ac:spMk id="3" creationId="{61EA23A3-797B-4964-9103-3D8F76FB3F37}"/>
          </ac:spMkLst>
        </pc:spChg>
        <pc:spChg chg="add mod ord">
          <ac:chgData name="Kaniewska Agata" userId="S::akaniewska@sppogorzela.pl::f5e4c013-b9a1-438d-8d02-0eec708eee1e" providerId="AD" clId="Web-{3DD3F855-81C6-4310-A7E1-2E5A2599C378}" dt="2021-10-25T11:20:41.476" v="193"/>
          <ac:spMkLst>
            <pc:docMk/>
            <pc:sldMk cId="1902687353" sldId="257"/>
            <ac:spMk id="4" creationId="{F9094337-375F-4F1D-9784-29053FF96DC2}"/>
          </ac:spMkLst>
        </pc:spChg>
        <pc:spChg chg="add mod ord">
          <ac:chgData name="Kaniewska Agata" userId="S::akaniewska@sppogorzela.pl::f5e4c013-b9a1-438d-8d02-0eec708eee1e" providerId="AD" clId="Web-{3DD3F855-81C6-4310-A7E1-2E5A2599C378}" dt="2021-10-25T11:20:41.476" v="193"/>
          <ac:spMkLst>
            <pc:docMk/>
            <pc:sldMk cId="1902687353" sldId="257"/>
            <ac:spMk id="5" creationId="{EDEC3FE1-BD79-4F72-90FA-C373D7253A38}"/>
          </ac:spMkLst>
        </pc:spChg>
        <pc:spChg chg="add mod ord">
          <ac:chgData name="Kaniewska Agata" userId="S::akaniewska@sppogorzela.pl::f5e4c013-b9a1-438d-8d02-0eec708eee1e" providerId="AD" clId="Web-{3DD3F855-81C6-4310-A7E1-2E5A2599C378}" dt="2021-10-25T11:20:41.476" v="193"/>
          <ac:spMkLst>
            <pc:docMk/>
            <pc:sldMk cId="1902687353" sldId="257"/>
            <ac:spMk id="6" creationId="{B4C04D29-69BD-46FC-825F-EFB986D9B2D9}"/>
          </ac:spMkLst>
        </pc:spChg>
      </pc:sldChg>
      <pc:sldChg chg="addSp modSp new mod modClrScheme chgLayout">
        <pc:chgData name="Kaniewska Agata" userId="S::akaniewska@sppogorzela.pl::f5e4c013-b9a1-438d-8d02-0eec708eee1e" providerId="AD" clId="Web-{3DD3F855-81C6-4310-A7E1-2E5A2599C378}" dt="2021-10-25T11:18:59.693" v="161" actId="20577"/>
        <pc:sldMkLst>
          <pc:docMk/>
          <pc:sldMk cId="3490514598" sldId="258"/>
        </pc:sldMkLst>
        <pc:spChg chg="mod ord">
          <ac:chgData name="Kaniewska Agata" userId="S::akaniewska@sppogorzela.pl::f5e4c013-b9a1-438d-8d02-0eec708eee1e" providerId="AD" clId="Web-{3DD3F855-81C6-4310-A7E1-2E5A2599C378}" dt="2021-10-25T11:16:36.644" v="144" actId="20577"/>
          <ac:spMkLst>
            <pc:docMk/>
            <pc:sldMk cId="3490514598" sldId="258"/>
            <ac:spMk id="2" creationId="{BA7F2A79-1A3A-469C-979C-54AEB072ECB1}"/>
          </ac:spMkLst>
        </pc:spChg>
        <pc:spChg chg="mod ord">
          <ac:chgData name="Kaniewska Agata" userId="S::akaniewska@sppogorzela.pl::f5e4c013-b9a1-438d-8d02-0eec708eee1e" providerId="AD" clId="Web-{3DD3F855-81C6-4310-A7E1-2E5A2599C378}" dt="2021-10-25T11:18:59.693" v="161" actId="20577"/>
          <ac:spMkLst>
            <pc:docMk/>
            <pc:sldMk cId="3490514598" sldId="258"/>
            <ac:spMk id="3" creationId="{B901F806-A128-4827-A150-8037FF3252E4}"/>
          </ac:spMkLst>
        </pc:spChg>
        <pc:spChg chg="add mod ord">
          <ac:chgData name="Kaniewska Agata" userId="S::akaniewska@sppogorzela.pl::f5e4c013-b9a1-438d-8d02-0eec708eee1e" providerId="AD" clId="Web-{3DD3F855-81C6-4310-A7E1-2E5A2599C378}" dt="2021-10-25T11:16:10.581" v="134" actId="20577"/>
          <ac:spMkLst>
            <pc:docMk/>
            <pc:sldMk cId="3490514598" sldId="258"/>
            <ac:spMk id="4" creationId="{285CFED1-7507-48C5-8C39-FE34D73CAC97}"/>
          </ac:spMkLst>
        </pc:spChg>
      </pc:sldChg>
      <pc:sldChg chg="addSp delSp modSp new mod ord setBg modClrScheme chgLayout">
        <pc:chgData name="Kaniewska Agata" userId="S::akaniewska@sppogorzela.pl::f5e4c013-b9a1-438d-8d02-0eec708eee1e" providerId="AD" clId="Web-{3DD3F855-81C6-4310-A7E1-2E5A2599C378}" dt="2021-10-25T11:15:44.737" v="132" actId="1076"/>
        <pc:sldMkLst>
          <pc:docMk/>
          <pc:sldMk cId="3677978136" sldId="259"/>
        </pc:sldMkLst>
        <pc:spChg chg="mod ord">
          <ac:chgData name="Kaniewska Agata" userId="S::akaniewska@sppogorzela.pl::f5e4c013-b9a1-438d-8d02-0eec708eee1e" providerId="AD" clId="Web-{3DD3F855-81C6-4310-A7E1-2E5A2599C378}" dt="2021-10-25T11:15:13.752" v="124" actId="20577"/>
          <ac:spMkLst>
            <pc:docMk/>
            <pc:sldMk cId="3677978136" sldId="259"/>
            <ac:spMk id="2" creationId="{A93C7D01-5118-4F7F-A14F-A0B1B148E8A2}"/>
          </ac:spMkLst>
        </pc:spChg>
        <pc:spChg chg="del mod ord">
          <ac:chgData name="Kaniewska Agata" userId="S::akaniewska@sppogorzela.pl::f5e4c013-b9a1-438d-8d02-0eec708eee1e" providerId="AD" clId="Web-{3DD3F855-81C6-4310-A7E1-2E5A2599C378}" dt="2021-10-25T11:11:31.858" v="105"/>
          <ac:spMkLst>
            <pc:docMk/>
            <pc:sldMk cId="3677978136" sldId="259"/>
            <ac:spMk id="3" creationId="{1987DC27-9B20-48A6-BA4A-FBBDB97C839F}"/>
          </ac:spMkLst>
        </pc:spChg>
        <pc:spChg chg="add mod ord">
          <ac:chgData name="Kaniewska Agata" userId="S::akaniewska@sppogorzela.pl::f5e4c013-b9a1-438d-8d02-0eec708eee1e" providerId="AD" clId="Web-{3DD3F855-81C6-4310-A7E1-2E5A2599C378}" dt="2021-10-25T11:12:12.499" v="109" actId="20577"/>
          <ac:spMkLst>
            <pc:docMk/>
            <pc:sldMk cId="3677978136" sldId="259"/>
            <ac:spMk id="4" creationId="{8D2F5144-6304-4E34-8A12-D374DA202196}"/>
          </ac:spMkLst>
        </pc:spChg>
        <pc:spChg chg="add mod">
          <ac:chgData name="Kaniewska Agata" userId="S::akaniewska@sppogorzela.pl::f5e4c013-b9a1-438d-8d02-0eec708eee1e" providerId="AD" clId="Web-{3DD3F855-81C6-4310-A7E1-2E5A2599C378}" dt="2021-10-25T11:15:32.503" v="128" actId="1076"/>
          <ac:spMkLst>
            <pc:docMk/>
            <pc:sldMk cId="3677978136" sldId="259"/>
            <ac:spMk id="6" creationId="{E8CAB519-0E58-4C4D-9067-AEF24B533EC7}"/>
          </ac:spMkLst>
        </pc:spChg>
        <pc:spChg chg="add mod">
          <ac:chgData name="Kaniewska Agata" userId="S::akaniewska@sppogorzela.pl::f5e4c013-b9a1-438d-8d02-0eec708eee1e" providerId="AD" clId="Web-{3DD3F855-81C6-4310-A7E1-2E5A2599C378}" dt="2021-10-25T11:15:44.737" v="132" actId="1076"/>
          <ac:spMkLst>
            <pc:docMk/>
            <pc:sldMk cId="3677978136" sldId="259"/>
            <ac:spMk id="7" creationId="{5C45A221-32A9-4E08-BB20-44C9D188E1F9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1:39.514" v="106"/>
          <ac:spMkLst>
            <pc:docMk/>
            <pc:sldMk cId="3677978136" sldId="259"/>
            <ac:spMk id="10" creationId="{5A0118C5-4F8D-4CF4-BADD-53FEACC6C42A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1:39.514" v="106"/>
          <ac:spMkLst>
            <pc:docMk/>
            <pc:sldMk cId="3677978136" sldId="259"/>
            <ac:spMk id="12" creationId="{F98F79A4-A6C7-4101-B1E9-27E05CB7CFA0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1:39.514" v="106"/>
          <ac:spMkLst>
            <pc:docMk/>
            <pc:sldMk cId="3677978136" sldId="259"/>
            <ac:spMk id="14" creationId="{79AFCB35-9C04-4524-A0B1-57FF6865D013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1:39.514" v="106"/>
          <ac:spMkLst>
            <pc:docMk/>
            <pc:sldMk cId="3677978136" sldId="259"/>
            <ac:spMk id="16" creationId="{D11AD2AD-0BA0-4DD3-8EEA-84686A0E718C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1:39.514" v="106"/>
          <ac:spMkLst>
            <pc:docMk/>
            <pc:sldMk cId="3677978136" sldId="259"/>
            <ac:spMk id="18" creationId="{83C8019B-3985-409B-9B87-494B974EE9A2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1:39.514" v="106"/>
          <ac:spMkLst>
            <pc:docMk/>
            <pc:sldMk cId="3677978136" sldId="259"/>
            <ac:spMk id="20" creationId="{9E5C5460-229E-46C8-A712-CC317985420F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11:39.514" v="106"/>
          <ac:spMkLst>
            <pc:docMk/>
            <pc:sldMk cId="3677978136" sldId="259"/>
            <ac:spMk id="22" creationId="{B85A4DB3-61AA-49A1-85A9-B3397CD519AB}"/>
          </ac:spMkLst>
        </pc:spChg>
        <pc:grpChg chg="add">
          <ac:chgData name="Kaniewska Agata" userId="S::akaniewska@sppogorzela.pl::f5e4c013-b9a1-438d-8d02-0eec708eee1e" providerId="AD" clId="Web-{3DD3F855-81C6-4310-A7E1-2E5A2599C378}" dt="2021-10-25T11:11:39.514" v="106"/>
          <ac:grpSpMkLst>
            <pc:docMk/>
            <pc:sldMk cId="3677978136" sldId="259"/>
            <ac:grpSpMk id="24" creationId="{0C156BF8-7FF7-440F-BE2B-417DFFE8BFA5}"/>
          </ac:grpSpMkLst>
        </pc:grpChg>
        <pc:picChg chg="add mod ord">
          <ac:chgData name="Kaniewska Agata" userId="S::akaniewska@sppogorzela.pl::f5e4c013-b9a1-438d-8d02-0eec708eee1e" providerId="AD" clId="Web-{3DD3F855-81C6-4310-A7E1-2E5A2599C378}" dt="2021-10-25T11:11:39.514" v="106"/>
          <ac:picMkLst>
            <pc:docMk/>
            <pc:sldMk cId="3677978136" sldId="259"/>
            <ac:picMk id="5" creationId="{6C0DA064-B99C-4DA4-91B2-C4DAD1A43FF4}"/>
          </ac:picMkLst>
        </pc:picChg>
      </pc:sldChg>
      <pc:sldChg chg="addSp delSp modSp new mod setBg">
        <pc:chgData name="Kaniewska Agata" userId="S::akaniewska@sppogorzela.pl::f5e4c013-b9a1-438d-8d02-0eec708eee1e" providerId="AD" clId="Web-{3DD3F855-81C6-4310-A7E1-2E5A2599C378}" dt="2021-10-25T11:28:47.250" v="258" actId="20577"/>
        <pc:sldMkLst>
          <pc:docMk/>
          <pc:sldMk cId="114730476" sldId="260"/>
        </pc:sldMkLst>
        <pc:spChg chg="mod">
          <ac:chgData name="Kaniewska Agata" userId="S::akaniewska@sppogorzela.pl::f5e4c013-b9a1-438d-8d02-0eec708eee1e" providerId="AD" clId="Web-{3DD3F855-81C6-4310-A7E1-2E5A2599C378}" dt="2021-10-25T11:27:43.014" v="241" actId="20577"/>
          <ac:spMkLst>
            <pc:docMk/>
            <pc:sldMk cId="114730476" sldId="260"/>
            <ac:spMk id="2" creationId="{875CDA8E-C1A1-4E35-9DFE-9DF9B7A8A560}"/>
          </ac:spMkLst>
        </pc:spChg>
        <pc:spChg chg="mod">
          <ac:chgData name="Kaniewska Agata" userId="S::akaniewska@sppogorzela.pl::f5e4c013-b9a1-438d-8d02-0eec708eee1e" providerId="AD" clId="Web-{3DD3F855-81C6-4310-A7E1-2E5A2599C378}" dt="2021-10-25T11:28:47.250" v="258" actId="20577"/>
          <ac:spMkLst>
            <pc:docMk/>
            <pc:sldMk cId="114730476" sldId="260"/>
            <ac:spMk id="3" creationId="{5AFC2066-6A60-46D9-A184-DA1C5F550BF7}"/>
          </ac:spMkLst>
        </pc:spChg>
        <pc:spChg chg="del">
          <ac:chgData name="Kaniewska Agata" userId="S::akaniewska@sppogorzela.pl::f5e4c013-b9a1-438d-8d02-0eec708eee1e" providerId="AD" clId="Web-{3DD3F855-81C6-4310-A7E1-2E5A2599C378}" dt="2021-10-25T11:22:37.072" v="219"/>
          <ac:spMkLst>
            <pc:docMk/>
            <pc:sldMk cId="114730476" sldId="260"/>
            <ac:spMk id="4" creationId="{89548706-06EF-4C04-9306-4393E4B5D259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26:19.669" v="236"/>
          <ac:spMkLst>
            <pc:docMk/>
            <pc:sldMk cId="114730476" sldId="260"/>
            <ac:spMk id="12" creationId="{55C01129-3453-464D-A870-ED71C6E89D60}"/>
          </ac:spMkLst>
        </pc:spChg>
        <pc:spChg chg="add">
          <ac:chgData name="Kaniewska Agata" userId="S::akaniewska@sppogorzela.pl::f5e4c013-b9a1-438d-8d02-0eec708eee1e" providerId="AD" clId="Web-{3DD3F855-81C6-4310-A7E1-2E5A2599C378}" dt="2021-10-25T11:26:19.669" v="236"/>
          <ac:spMkLst>
            <pc:docMk/>
            <pc:sldMk cId="114730476" sldId="260"/>
            <ac:spMk id="14" creationId="{9D2781A6-5C82-4764-B489-F9A599C0A7EB}"/>
          </ac:spMkLst>
        </pc:spChg>
        <pc:picChg chg="add mod ord">
          <ac:chgData name="Kaniewska Agata" userId="S::akaniewska@sppogorzela.pl::f5e4c013-b9a1-438d-8d02-0eec708eee1e" providerId="AD" clId="Web-{3DD3F855-81C6-4310-A7E1-2E5A2599C378}" dt="2021-10-25T11:26:19.669" v="236"/>
          <ac:picMkLst>
            <pc:docMk/>
            <pc:sldMk cId="114730476" sldId="260"/>
            <ac:picMk id="5" creationId="{A48D4692-A911-454A-853A-A0FBB686DD24}"/>
          </ac:picMkLst>
        </pc:picChg>
        <pc:picChg chg="add del mod">
          <ac:chgData name="Kaniewska Agata" userId="S::akaniewska@sppogorzela.pl::f5e4c013-b9a1-438d-8d02-0eec708eee1e" providerId="AD" clId="Web-{3DD3F855-81C6-4310-A7E1-2E5A2599C378}" dt="2021-10-25T11:25:35.559" v="229"/>
          <ac:picMkLst>
            <pc:docMk/>
            <pc:sldMk cId="114730476" sldId="260"/>
            <ac:picMk id="6" creationId="{7AA14754-BD02-4859-8D46-AFC845C9AF18}"/>
          </ac:picMkLst>
        </pc:picChg>
        <pc:picChg chg="add mod ord">
          <ac:chgData name="Kaniewska Agata" userId="S::akaniewska@sppogorzela.pl::f5e4c013-b9a1-438d-8d02-0eec708eee1e" providerId="AD" clId="Web-{3DD3F855-81C6-4310-A7E1-2E5A2599C378}" dt="2021-10-25T11:26:19.669" v="236"/>
          <ac:picMkLst>
            <pc:docMk/>
            <pc:sldMk cId="114730476" sldId="260"/>
            <ac:picMk id="7" creationId="{78BFD46E-EE17-49EF-9830-B309C557385A}"/>
          </ac:picMkLst>
        </pc:picChg>
      </pc:sldChg>
    </pc:docChg>
  </pc:docChgLst>
  <pc:docChgLst>
    <pc:chgData name="Kaniewska Agata" userId="S::akaniewska@sppogorzela.pl::f5e4c013-b9a1-438d-8d02-0eec708eee1e" providerId="AD" clId="Web-{A1A73CD8-0C72-7882-6177-6FF1465F4132}"/>
    <pc:docChg chg="addSld modSld sldOrd">
      <pc:chgData name="Kaniewska Agata" userId="S::akaniewska@sppogorzela.pl::f5e4c013-b9a1-438d-8d02-0eec708eee1e" providerId="AD" clId="Web-{A1A73CD8-0C72-7882-6177-6FF1465F4132}" dt="2021-11-08T12:26:08.893" v="258"/>
      <pc:docMkLst>
        <pc:docMk/>
      </pc:docMkLst>
      <pc:sldChg chg="addSp delSp modSp">
        <pc:chgData name="Kaniewska Agata" userId="S::akaniewska@sppogorzela.pl::f5e4c013-b9a1-438d-8d02-0eec708eee1e" providerId="AD" clId="Web-{A1A73CD8-0C72-7882-6177-6FF1465F4132}" dt="2021-11-08T12:25:59.830" v="257" actId="20577"/>
        <pc:sldMkLst>
          <pc:docMk/>
          <pc:sldMk cId="1902687353" sldId="257"/>
        </pc:sldMkLst>
        <pc:spChg chg="mod">
          <ac:chgData name="Kaniewska Agata" userId="S::akaniewska@sppogorzela.pl::f5e4c013-b9a1-438d-8d02-0eec708eee1e" providerId="AD" clId="Web-{A1A73CD8-0C72-7882-6177-6FF1465F4132}" dt="2021-11-08T12:20:50.449" v="207" actId="20577"/>
          <ac:spMkLst>
            <pc:docMk/>
            <pc:sldMk cId="1902687353" sldId="257"/>
            <ac:spMk id="3" creationId="{61EA23A3-797B-4964-9103-3D8F76FB3F37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1:59:15.769" v="52"/>
          <ac:spMkLst>
            <pc:docMk/>
            <pc:sldMk cId="1902687353" sldId="257"/>
            <ac:spMk id="6" creationId="{B4C04D29-69BD-46FC-825F-EFB986D9B2D9}"/>
          </ac:spMkLst>
        </pc:spChg>
        <pc:spChg chg="add mod">
          <ac:chgData name="Kaniewska Agata" userId="S::akaniewska@sppogorzela.pl::f5e4c013-b9a1-438d-8d02-0eec708eee1e" providerId="AD" clId="Web-{A1A73CD8-0C72-7882-6177-6FF1465F4132}" dt="2021-11-08T12:25:59.830" v="257" actId="20577"/>
          <ac:spMkLst>
            <pc:docMk/>
            <pc:sldMk cId="1902687353" sldId="257"/>
            <ac:spMk id="9" creationId="{CED33A41-5324-4365-9D87-B2AB7C2F5F92}"/>
          </ac:spMkLst>
        </pc:spChg>
        <pc:picChg chg="add del mod ord">
          <ac:chgData name="Kaniewska Agata" userId="S::akaniewska@sppogorzela.pl::f5e4c013-b9a1-438d-8d02-0eec708eee1e" providerId="AD" clId="Web-{A1A73CD8-0C72-7882-6177-6FF1465F4132}" dt="2021-11-08T11:59:16.971" v="53"/>
          <ac:picMkLst>
            <pc:docMk/>
            <pc:sldMk cId="1902687353" sldId="257"/>
            <ac:picMk id="7" creationId="{09361FC6-494D-4B37-9C8C-7C22DD83B68E}"/>
          </ac:picMkLst>
        </pc:picChg>
      </pc:sldChg>
      <pc:sldChg chg="addSp delSp modSp mod setBg">
        <pc:chgData name="Kaniewska Agata" userId="S::akaniewska@sppogorzela.pl::f5e4c013-b9a1-438d-8d02-0eec708eee1e" providerId="AD" clId="Web-{A1A73CD8-0C72-7882-6177-6FF1465F4132}" dt="2021-11-08T11:54:07.168" v="11" actId="1076"/>
        <pc:sldMkLst>
          <pc:docMk/>
          <pc:sldMk cId="3490514598" sldId="258"/>
        </pc:sldMkLst>
        <pc:spChg chg="mod">
          <ac:chgData name="Kaniewska Agata" userId="S::akaniewska@sppogorzela.pl::f5e4c013-b9a1-438d-8d02-0eec708eee1e" providerId="AD" clId="Web-{A1A73CD8-0C72-7882-6177-6FF1465F4132}" dt="2021-11-08T11:54:06.559" v="10" actId="1076"/>
          <ac:spMkLst>
            <pc:docMk/>
            <pc:sldMk cId="3490514598" sldId="258"/>
            <ac:spMk id="2" creationId="{BA7F2A79-1A3A-469C-979C-54AEB072ECB1}"/>
          </ac:spMkLst>
        </pc:spChg>
        <pc:spChg chg="mod">
          <ac:chgData name="Kaniewska Agata" userId="S::akaniewska@sppogorzela.pl::f5e4c013-b9a1-438d-8d02-0eec708eee1e" providerId="AD" clId="Web-{A1A73CD8-0C72-7882-6177-6FF1465F4132}" dt="2021-11-08T11:54:07.168" v="11" actId="1076"/>
          <ac:spMkLst>
            <pc:docMk/>
            <pc:sldMk cId="3490514598" sldId="258"/>
            <ac:spMk id="3" creationId="{B901F806-A128-4827-A150-8037FF3252E4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1:52:08.135" v="0"/>
          <ac:spMkLst>
            <pc:docMk/>
            <pc:sldMk cId="3490514598" sldId="258"/>
            <ac:spMk id="4" creationId="{285CFED1-7507-48C5-8C39-FE34D73CAC97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1:52:35.088" v="1"/>
          <ac:spMkLst>
            <pc:docMk/>
            <pc:sldMk cId="3490514598" sldId="258"/>
            <ac:spMk id="10" creationId="{33CD251C-A887-4D2F-925B-FC097198538B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1:52:35.088" v="1"/>
          <ac:spMkLst>
            <pc:docMk/>
            <pc:sldMk cId="3490514598" sldId="258"/>
            <ac:spMk id="12" creationId="{3B2069EE-A08E-44F0-B3F9-3CF8CC2DCAD5}"/>
          </ac:spMkLst>
        </pc:spChg>
        <pc:grpChg chg="add">
          <ac:chgData name="Kaniewska Agata" userId="S::akaniewska@sppogorzela.pl::f5e4c013-b9a1-438d-8d02-0eec708eee1e" providerId="AD" clId="Web-{A1A73CD8-0C72-7882-6177-6FF1465F4132}" dt="2021-11-08T11:52:35.088" v="1"/>
          <ac:grpSpMkLst>
            <pc:docMk/>
            <pc:sldMk cId="3490514598" sldId="258"/>
            <ac:grpSpMk id="14" creationId="{C9888C69-11CC-40BA-BABF-F9B7E11C9156}"/>
          </ac:grpSpMkLst>
        </pc:grpChg>
        <pc:picChg chg="add mod ord">
          <ac:chgData name="Kaniewska Agata" userId="S::akaniewska@sppogorzela.pl::f5e4c013-b9a1-438d-8d02-0eec708eee1e" providerId="AD" clId="Web-{A1A73CD8-0C72-7882-6177-6FF1465F4132}" dt="2021-11-08T11:52:35.088" v="1"/>
          <ac:picMkLst>
            <pc:docMk/>
            <pc:sldMk cId="3490514598" sldId="258"/>
            <ac:picMk id="5" creationId="{B41EECBB-639C-4055-8271-0A13BF504E4F}"/>
          </ac:picMkLst>
        </pc:picChg>
      </pc:sldChg>
      <pc:sldChg chg="modTransition">
        <pc:chgData name="Kaniewska Agata" userId="S::akaniewska@sppogorzela.pl::f5e4c013-b9a1-438d-8d02-0eec708eee1e" providerId="AD" clId="Web-{A1A73CD8-0C72-7882-6177-6FF1465F4132}" dt="2021-11-08T12:03:24.445" v="76"/>
        <pc:sldMkLst>
          <pc:docMk/>
          <pc:sldMk cId="114730476" sldId="260"/>
        </pc:sldMkLst>
      </pc:sldChg>
      <pc:sldChg chg="modSp">
        <pc:chgData name="Kaniewska Agata" userId="S::akaniewska@sppogorzela.pl::f5e4c013-b9a1-438d-8d02-0eec708eee1e" providerId="AD" clId="Web-{A1A73CD8-0C72-7882-6177-6FF1465F4132}" dt="2021-11-08T11:55:34.779" v="19" actId="20577"/>
        <pc:sldMkLst>
          <pc:docMk/>
          <pc:sldMk cId="3164168543" sldId="261"/>
        </pc:sldMkLst>
        <pc:spChg chg="mod">
          <ac:chgData name="Kaniewska Agata" userId="S::akaniewska@sppogorzela.pl::f5e4c013-b9a1-438d-8d02-0eec708eee1e" providerId="AD" clId="Web-{A1A73CD8-0C72-7882-6177-6FF1465F4132}" dt="2021-11-08T11:55:34.779" v="19" actId="20577"/>
          <ac:spMkLst>
            <pc:docMk/>
            <pc:sldMk cId="3164168543" sldId="261"/>
            <ac:spMk id="2" creationId="{DEA7406B-6554-4AF6-919B-4B44E2712D77}"/>
          </ac:spMkLst>
        </pc:spChg>
      </pc:sldChg>
      <pc:sldChg chg="addSp delSp modSp new mod ord modTransition setBg modClrScheme setClrOvrMap chgLayout">
        <pc:chgData name="Kaniewska Agata" userId="S::akaniewska@sppogorzela.pl::f5e4c013-b9a1-438d-8d02-0eec708eee1e" providerId="AD" clId="Web-{A1A73CD8-0C72-7882-6177-6FF1465F4132}" dt="2021-11-08T12:07:58.606" v="110" actId="20577"/>
        <pc:sldMkLst>
          <pc:docMk/>
          <pc:sldMk cId="3818209875" sldId="262"/>
        </pc:sldMkLst>
        <pc:spChg chg="mod ord">
          <ac:chgData name="Kaniewska Agata" userId="S::akaniewska@sppogorzela.pl::f5e4c013-b9a1-438d-8d02-0eec708eee1e" providerId="AD" clId="Web-{A1A73CD8-0C72-7882-6177-6FF1465F4132}" dt="2021-11-08T12:07:58.606" v="110" actId="20577"/>
          <ac:spMkLst>
            <pc:docMk/>
            <pc:sldMk cId="3818209875" sldId="262"/>
            <ac:spMk id="2" creationId="{D1893E73-8E21-46F7-B3E4-5FEE8B086668}"/>
          </ac:spMkLst>
        </pc:spChg>
        <pc:spChg chg="add del mod ord">
          <ac:chgData name="Kaniewska Agata" userId="S::akaniewska@sppogorzela.pl::f5e4c013-b9a1-438d-8d02-0eec708eee1e" providerId="AD" clId="Web-{A1A73CD8-0C72-7882-6177-6FF1465F4132}" dt="2021-11-08T11:59:20.080" v="54"/>
          <ac:spMkLst>
            <pc:docMk/>
            <pc:sldMk cId="3818209875" sldId="262"/>
            <ac:spMk id="3" creationId="{F28D0E22-3B19-4C18-B57F-7261810841C0}"/>
          </ac:spMkLst>
        </pc:spChg>
        <pc:spChg chg="add del mod ord">
          <ac:chgData name="Kaniewska Agata" userId="S::akaniewska@sppogorzela.pl::f5e4c013-b9a1-438d-8d02-0eec708eee1e" providerId="AD" clId="Web-{A1A73CD8-0C72-7882-6177-6FF1465F4132}" dt="2021-11-08T11:55:56.764" v="23"/>
          <ac:spMkLst>
            <pc:docMk/>
            <pc:sldMk cId="3818209875" sldId="262"/>
            <ac:spMk id="4" creationId="{7F09063F-DCF6-4566-8AC2-480B56502ED0}"/>
          </ac:spMkLst>
        </pc:spChg>
        <pc:spChg chg="add del mod">
          <ac:chgData name="Kaniewska Agata" userId="S::akaniewska@sppogorzela.pl::f5e4c013-b9a1-438d-8d02-0eec708eee1e" providerId="AD" clId="Web-{A1A73CD8-0C72-7882-6177-6FF1465F4132}" dt="2021-11-08T12:02:17.818" v="73"/>
          <ac:spMkLst>
            <pc:docMk/>
            <pc:sldMk cId="3818209875" sldId="262"/>
            <ac:spMk id="9" creationId="{88B37921-C476-48DA-AD64-AD6EC4046D47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02:17.818" v="73"/>
          <ac:spMkLst>
            <pc:docMk/>
            <pc:sldMk cId="3818209875" sldId="262"/>
            <ac:spMk id="12" creationId="{EE1FC7B4-E4A7-4452-B413-1A623E3A7230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02:17.818" v="73"/>
          <ac:spMkLst>
            <pc:docMk/>
            <pc:sldMk cId="3818209875" sldId="262"/>
            <ac:spMk id="14" creationId="{E0709AF0-24F0-4486-B189-BE6386BDB198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02:17.818" v="73"/>
          <ac:spMkLst>
            <pc:docMk/>
            <pc:sldMk cId="3818209875" sldId="262"/>
            <ac:spMk id="16" creationId="{FBE3B62F-5853-4A3C-B050-6186351A7176}"/>
          </ac:spMkLst>
        </pc:spChg>
        <pc:picChg chg="add mod ord">
          <ac:chgData name="Kaniewska Agata" userId="S::akaniewska@sppogorzela.pl::f5e4c013-b9a1-438d-8d02-0eec708eee1e" providerId="AD" clId="Web-{A1A73CD8-0C72-7882-6177-6FF1465F4132}" dt="2021-11-08T12:02:17.818" v="73"/>
          <ac:picMkLst>
            <pc:docMk/>
            <pc:sldMk cId="3818209875" sldId="262"/>
            <ac:picMk id="5" creationId="{1F354CB5-8313-4783-A594-22A6004DBB81}"/>
          </ac:picMkLst>
        </pc:picChg>
      </pc:sldChg>
      <pc:sldChg chg="addSp delSp modSp new mod setBg">
        <pc:chgData name="Kaniewska Agata" userId="S::akaniewska@sppogorzela.pl::f5e4c013-b9a1-438d-8d02-0eec708eee1e" providerId="AD" clId="Web-{A1A73CD8-0C72-7882-6177-6FF1465F4132}" dt="2021-11-08T12:07:16.137" v="102" actId="1076"/>
        <pc:sldMkLst>
          <pc:docMk/>
          <pc:sldMk cId="3276307860" sldId="263"/>
        </pc:sldMkLst>
        <pc:spChg chg="mod">
          <ac:chgData name="Kaniewska Agata" userId="S::akaniewska@sppogorzela.pl::f5e4c013-b9a1-438d-8d02-0eec708eee1e" providerId="AD" clId="Web-{A1A73CD8-0C72-7882-6177-6FF1465F4132}" dt="2021-11-08T12:07:11.293" v="101" actId="20577"/>
          <ac:spMkLst>
            <pc:docMk/>
            <pc:sldMk cId="3276307860" sldId="263"/>
            <ac:spMk id="2" creationId="{1AE8C67F-EF72-49DA-AAF6-78D5548C5D7B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04:38.446" v="84"/>
          <ac:spMkLst>
            <pc:docMk/>
            <pc:sldMk cId="3276307860" sldId="263"/>
            <ac:spMk id="3" creationId="{8980D2CC-7B8A-4C5D-BEA0-7853BAF6A87C}"/>
          </ac:spMkLst>
        </pc:spChg>
        <pc:spChg chg="add mod">
          <ac:chgData name="Kaniewska Agata" userId="S::akaniewska@sppogorzela.pl::f5e4c013-b9a1-438d-8d02-0eec708eee1e" providerId="AD" clId="Web-{A1A73CD8-0C72-7882-6177-6FF1465F4132}" dt="2021-11-08T12:06:50.574" v="96" actId="1076"/>
          <ac:spMkLst>
            <pc:docMk/>
            <pc:sldMk cId="3276307860" sldId="263"/>
            <ac:spMk id="6" creationId="{ADE87702-AF9D-4973-97C1-8C46DFDCBFE5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05:41.729" v="90"/>
          <ac:spMkLst>
            <pc:docMk/>
            <pc:sldMk cId="3276307860" sldId="263"/>
            <ac:spMk id="8" creationId="{DF213763-9A38-4F34-8A08-7C7D2F9BC5A2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05:41.760" v="91"/>
          <ac:spMkLst>
            <pc:docMk/>
            <pc:sldMk cId="3276307860" sldId="263"/>
            <ac:spMk id="11" creationId="{73AD41DB-DF9F-49BC-85AE-6AB1840AD517}"/>
          </ac:spMkLst>
        </pc:spChg>
        <pc:grpChg chg="add">
          <ac:chgData name="Kaniewska Agata" userId="S::akaniewska@sppogorzela.pl::f5e4c013-b9a1-438d-8d02-0eec708eee1e" providerId="AD" clId="Web-{A1A73CD8-0C72-7882-6177-6FF1465F4132}" dt="2021-11-08T12:05:41.760" v="91"/>
          <ac:grpSpMkLst>
            <pc:docMk/>
            <pc:sldMk cId="3276307860" sldId="263"/>
            <ac:grpSpMk id="13" creationId="{A4AE1828-51FD-4AD7-BCF6-9AF5C696CE5D}"/>
          </ac:grpSpMkLst>
        </pc:grpChg>
        <pc:picChg chg="add mod ord">
          <ac:chgData name="Kaniewska Agata" userId="S::akaniewska@sppogorzela.pl::f5e4c013-b9a1-438d-8d02-0eec708eee1e" providerId="AD" clId="Web-{A1A73CD8-0C72-7882-6177-6FF1465F4132}" dt="2021-11-08T12:07:16.137" v="102" actId="1076"/>
          <ac:picMkLst>
            <pc:docMk/>
            <pc:sldMk cId="3276307860" sldId="263"/>
            <ac:picMk id="4" creationId="{D0A1F66D-3CB1-4B62-8E0F-AAA5D217B66C}"/>
          </ac:picMkLst>
        </pc:picChg>
      </pc:sldChg>
      <pc:sldChg chg="addSp delSp modSp new mod ord setBg modClrScheme chgLayout">
        <pc:chgData name="Kaniewska Agata" userId="S::akaniewska@sppogorzela.pl::f5e4c013-b9a1-438d-8d02-0eec708eee1e" providerId="AD" clId="Web-{A1A73CD8-0C72-7882-6177-6FF1465F4132}" dt="2021-11-08T12:12:16.752" v="134" actId="1076"/>
        <pc:sldMkLst>
          <pc:docMk/>
          <pc:sldMk cId="1390092233" sldId="264"/>
        </pc:sldMkLst>
        <pc:spChg chg="mod ord">
          <ac:chgData name="Kaniewska Agata" userId="S::akaniewska@sppogorzela.pl::f5e4c013-b9a1-438d-8d02-0eec708eee1e" providerId="AD" clId="Web-{A1A73CD8-0C72-7882-6177-6FF1465F4132}" dt="2021-11-08T12:12:16.752" v="134" actId="1076"/>
          <ac:spMkLst>
            <pc:docMk/>
            <pc:sldMk cId="1390092233" sldId="264"/>
            <ac:spMk id="2" creationId="{F3CD5DFC-65C1-4025-9CA1-7A98F50C460D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09:02.842" v="112"/>
          <ac:spMkLst>
            <pc:docMk/>
            <pc:sldMk cId="1390092233" sldId="264"/>
            <ac:spMk id="3" creationId="{9758042F-D245-4A5C-BFAA-621273528982}"/>
          </ac:spMkLst>
        </pc:spChg>
        <pc:spChg chg="del mod ord">
          <ac:chgData name="Kaniewska Agata" userId="S::akaniewska@sppogorzela.pl::f5e4c013-b9a1-438d-8d02-0eec708eee1e" providerId="AD" clId="Web-{A1A73CD8-0C72-7882-6177-6FF1465F4132}" dt="2021-11-08T12:09:05.639" v="113"/>
          <ac:spMkLst>
            <pc:docMk/>
            <pc:sldMk cId="1390092233" sldId="264"/>
            <ac:spMk id="4" creationId="{CFABE294-E3DC-45F1-B0B5-5567040F5DA3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09:02.842" v="112"/>
          <ac:spMkLst>
            <pc:docMk/>
            <pc:sldMk cId="1390092233" sldId="264"/>
            <ac:spMk id="5" creationId="{F956F587-8DAF-481A-BB68-2246AC0DF9C1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09:02.842" v="112"/>
          <ac:spMkLst>
            <pc:docMk/>
            <pc:sldMk cId="1390092233" sldId="264"/>
            <ac:spMk id="6" creationId="{AEDB64EA-E275-4F01-9A56-148925999A5E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9" creationId="{F13C74B1-5B17-4795-BED0-7140497B445A}"/>
          </ac:spMkLst>
        </pc:spChg>
        <pc:spChg chg="add del mod">
          <ac:chgData name="Kaniewska Agata" userId="S::akaniewska@sppogorzela.pl::f5e4c013-b9a1-438d-8d02-0eec708eee1e" providerId="AD" clId="Web-{A1A73CD8-0C72-7882-6177-6FF1465F4132}" dt="2021-11-08T12:11:24.454" v="123"/>
          <ac:spMkLst>
            <pc:docMk/>
            <pc:sldMk cId="1390092233" sldId="264"/>
            <ac:spMk id="11" creationId="{D992CA66-1102-42ED-9ADC-CBD1A93B06B5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09:15.264" v="115"/>
          <ac:spMkLst>
            <pc:docMk/>
            <pc:sldMk cId="1390092233" sldId="264"/>
            <ac:spMk id="12" creationId="{9B7AD9F6-8CE7-4299-8FC6-328F4DCD3FF9}"/>
          </ac:spMkLst>
        </pc:spChg>
        <pc:spChg chg="add del mod">
          <ac:chgData name="Kaniewska Agata" userId="S::akaniewska@sppogorzela.pl::f5e4c013-b9a1-438d-8d02-0eec708eee1e" providerId="AD" clId="Web-{A1A73CD8-0C72-7882-6177-6FF1465F4132}" dt="2021-11-08T12:12:01.486" v="131"/>
          <ac:spMkLst>
            <pc:docMk/>
            <pc:sldMk cId="1390092233" sldId="264"/>
            <ac:spMk id="13" creationId="{A794D696-E227-4255-9D94-CA8AAE5A51B2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09:15.264" v="115"/>
          <ac:spMkLst>
            <pc:docMk/>
            <pc:sldMk cId="1390092233" sldId="264"/>
            <ac:spMk id="14" creationId="{F49775AF-8896-43EE-92C6-83497D6DC56F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16" creationId="{D4974D33-8DC5-464E-8C6D-BE58F0669C17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21" creationId="{5A0118C5-4F8D-4CF4-BADD-53FEACC6C42A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23" creationId="{F98F79A4-A6C7-4101-B1E9-27E05CB7CFA0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25" creationId="{79AFCB35-9C04-4524-A0B1-57FF6865D013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27" creationId="{D11AD2AD-0BA0-4DD3-8EEA-84686A0E718C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29" creationId="{83C8019B-3985-409B-9B87-494B974EE9A2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31" creationId="{9E5C5460-229E-46C8-A712-CC317985420F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1:13.016" v="122"/>
          <ac:spMkLst>
            <pc:docMk/>
            <pc:sldMk cId="1390092233" sldId="264"/>
            <ac:spMk id="33" creationId="{B85A4DB3-61AA-49A1-85A9-B3397CD519AB}"/>
          </ac:spMkLst>
        </pc:spChg>
        <pc:grpChg chg="add">
          <ac:chgData name="Kaniewska Agata" userId="S::akaniewska@sppogorzela.pl::f5e4c013-b9a1-438d-8d02-0eec708eee1e" providerId="AD" clId="Web-{A1A73CD8-0C72-7882-6177-6FF1465F4132}" dt="2021-11-08T12:11:13.016" v="122"/>
          <ac:grpSpMkLst>
            <pc:docMk/>
            <pc:sldMk cId="1390092233" sldId="264"/>
            <ac:grpSpMk id="35" creationId="{0C156BF8-7FF7-440F-BE2B-417DFFE8BFA5}"/>
          </ac:grpSpMkLst>
        </pc:grpChg>
        <pc:picChg chg="add mod ord">
          <ac:chgData name="Kaniewska Agata" userId="S::akaniewska@sppogorzela.pl::f5e4c013-b9a1-438d-8d02-0eec708eee1e" providerId="AD" clId="Web-{A1A73CD8-0C72-7882-6177-6FF1465F4132}" dt="2021-11-08T12:11:13.016" v="122"/>
          <ac:picMkLst>
            <pc:docMk/>
            <pc:sldMk cId="1390092233" sldId="264"/>
            <ac:picMk id="7" creationId="{B1C9A110-D159-4CFE-88CB-2C4C99A48265}"/>
          </ac:picMkLst>
        </pc:picChg>
        <pc:picChg chg="add del mod ord">
          <ac:chgData name="Kaniewska Agata" userId="S::akaniewska@sppogorzela.pl::f5e4c013-b9a1-438d-8d02-0eec708eee1e" providerId="AD" clId="Web-{A1A73CD8-0C72-7882-6177-6FF1465F4132}" dt="2021-11-08T12:11:48.251" v="130"/>
          <ac:picMkLst>
            <pc:docMk/>
            <pc:sldMk cId="1390092233" sldId="264"/>
            <ac:picMk id="8" creationId="{BC470BD3-92AB-4C6E-BCA8-DA5D8CEE4DEE}"/>
          </ac:picMkLst>
        </pc:picChg>
        <pc:picChg chg="add mod ord">
          <ac:chgData name="Kaniewska Agata" userId="S::akaniewska@sppogorzela.pl::f5e4c013-b9a1-438d-8d02-0eec708eee1e" providerId="AD" clId="Web-{A1A73CD8-0C72-7882-6177-6FF1465F4132}" dt="2021-11-08T12:12:05.017" v="132" actId="1076"/>
          <ac:picMkLst>
            <pc:docMk/>
            <pc:sldMk cId="1390092233" sldId="264"/>
            <ac:picMk id="15" creationId="{5D0BA45C-32EE-4646-818C-7BCF9805154B}"/>
          </ac:picMkLst>
        </pc:picChg>
      </pc:sldChg>
      <pc:sldChg chg="addSp delSp modSp new mod setBg">
        <pc:chgData name="Kaniewska Agata" userId="S::akaniewska@sppogorzela.pl::f5e4c013-b9a1-438d-8d02-0eec708eee1e" providerId="AD" clId="Web-{A1A73CD8-0C72-7882-6177-6FF1465F4132}" dt="2021-11-08T12:14:50.177" v="157" actId="20577"/>
        <pc:sldMkLst>
          <pc:docMk/>
          <pc:sldMk cId="3848316047" sldId="265"/>
        </pc:sldMkLst>
        <pc:spChg chg="mod">
          <ac:chgData name="Kaniewska Agata" userId="S::akaniewska@sppogorzela.pl::f5e4c013-b9a1-438d-8d02-0eec708eee1e" providerId="AD" clId="Web-{A1A73CD8-0C72-7882-6177-6FF1465F4132}" dt="2021-11-08T12:14:50.177" v="157" actId="20577"/>
          <ac:spMkLst>
            <pc:docMk/>
            <pc:sldMk cId="3848316047" sldId="265"/>
            <ac:spMk id="2" creationId="{8EE128B2-9781-4EC0-BE11-BB79041E0D5B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14:00.301" v="150"/>
          <ac:spMkLst>
            <pc:docMk/>
            <pc:sldMk cId="3848316047" sldId="265"/>
            <ac:spMk id="3" creationId="{BB6AD25F-BE6A-495E-B78B-FA522D7500F3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4:25.645" v="155"/>
          <ac:spMkLst>
            <pc:docMk/>
            <pc:sldMk cId="3848316047" sldId="265"/>
            <ac:spMk id="9" creationId="{86295E7F-EA66-480B-B001-C8BE7CD61903}"/>
          </ac:spMkLst>
        </pc:spChg>
        <pc:picChg chg="add mod ord">
          <ac:chgData name="Kaniewska Agata" userId="S::akaniewska@sppogorzela.pl::f5e4c013-b9a1-438d-8d02-0eec708eee1e" providerId="AD" clId="Web-{A1A73CD8-0C72-7882-6177-6FF1465F4132}" dt="2021-11-08T12:14:25.645" v="155"/>
          <ac:picMkLst>
            <pc:docMk/>
            <pc:sldMk cId="3848316047" sldId="265"/>
            <ac:picMk id="4" creationId="{C18EA8B8-3A71-43C4-9AF8-6F1B59E0A99A}"/>
          </ac:picMkLst>
        </pc:picChg>
        <pc:cxnChg chg="add">
          <ac:chgData name="Kaniewska Agata" userId="S::akaniewska@sppogorzela.pl::f5e4c013-b9a1-438d-8d02-0eec708eee1e" providerId="AD" clId="Web-{A1A73CD8-0C72-7882-6177-6FF1465F4132}" dt="2021-11-08T12:14:25.645" v="155"/>
          <ac:cxnSpMkLst>
            <pc:docMk/>
            <pc:sldMk cId="3848316047" sldId="265"/>
            <ac:cxnSpMk id="11" creationId="{E126E481-B945-4179-BD79-05E96E9B29E1}"/>
          </ac:cxnSpMkLst>
        </pc:cxnChg>
      </pc:sldChg>
      <pc:sldChg chg="addSp delSp modSp new mod setBg setClrOvrMap">
        <pc:chgData name="Kaniewska Agata" userId="S::akaniewska@sppogorzela.pl::f5e4c013-b9a1-438d-8d02-0eec708eee1e" providerId="AD" clId="Web-{A1A73CD8-0C72-7882-6177-6FF1465F4132}" dt="2021-11-08T12:18:59.135" v="195" actId="20577"/>
        <pc:sldMkLst>
          <pc:docMk/>
          <pc:sldMk cId="3587492118" sldId="266"/>
        </pc:sldMkLst>
        <pc:spChg chg="mod ord">
          <ac:chgData name="Kaniewska Agata" userId="S::akaniewska@sppogorzela.pl::f5e4c013-b9a1-438d-8d02-0eec708eee1e" providerId="AD" clId="Web-{A1A73CD8-0C72-7882-6177-6FF1465F4132}" dt="2021-11-08T12:18:59.135" v="195" actId="20577"/>
          <ac:spMkLst>
            <pc:docMk/>
            <pc:sldMk cId="3587492118" sldId="266"/>
            <ac:spMk id="2" creationId="{05E88DE5-B8FA-4CD9-A802-7DF1D1487EA7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16:43.460" v="163"/>
          <ac:spMkLst>
            <pc:docMk/>
            <pc:sldMk cId="3587492118" sldId="266"/>
            <ac:spMk id="3" creationId="{B1E85370-E420-4666-9BC6-BE7DE3595768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7:36.586" v="170"/>
          <ac:spMkLst>
            <pc:docMk/>
            <pc:sldMk cId="3587492118" sldId="266"/>
            <ac:spMk id="6" creationId="{6753252F-4873-4F63-801D-CC719279A7D5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7:36.586" v="170"/>
          <ac:spMkLst>
            <pc:docMk/>
            <pc:sldMk cId="3587492118" sldId="266"/>
            <ac:spMk id="7" creationId="{047C8CCB-F95D-4249-92DD-651249D3535A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18:12.462" v="177"/>
          <ac:spMkLst>
            <pc:docMk/>
            <pc:sldMk cId="3587492118" sldId="266"/>
            <ac:spMk id="8" creationId="{52850A21-1694-44F2-ACA9-CBA0EF38C2F7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17:36.586" v="169"/>
          <ac:spMkLst>
            <pc:docMk/>
            <pc:sldMk cId="3587492118" sldId="266"/>
            <ac:spMk id="9" creationId="{37C89E4B-3C9F-44B9-8B86-D9E3D112D8EC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18:06.165" v="175"/>
          <ac:spMkLst>
            <pc:docMk/>
            <pc:sldMk cId="3587492118" sldId="266"/>
            <ac:spMk id="10" creationId="{37C89E4B-3C9F-44B9-8B86-D9E3D112D8EC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18:12.462" v="177"/>
          <ac:spMkLst>
            <pc:docMk/>
            <pc:sldMk cId="3587492118" sldId="266"/>
            <ac:spMk id="16" creationId="{9B76D444-2756-434F-AE61-96D69830C13E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18:12.462" v="177"/>
          <ac:spMkLst>
            <pc:docMk/>
            <pc:sldMk cId="3587492118" sldId="266"/>
            <ac:spMk id="17" creationId="{A27B6159-7734-4564-9E0F-C4BC43C36E52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8:12.462" v="178"/>
          <ac:spMkLst>
            <pc:docMk/>
            <pc:sldMk cId="3587492118" sldId="266"/>
            <ac:spMk id="18" creationId="{6753252F-4873-4F63-801D-CC719279A7D5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18:12.462" v="178"/>
          <ac:spMkLst>
            <pc:docMk/>
            <pc:sldMk cId="3587492118" sldId="266"/>
            <ac:spMk id="19" creationId="{047C8CCB-F95D-4249-92DD-651249D3535A}"/>
          </ac:spMkLst>
        </pc:spChg>
        <pc:picChg chg="add mod ord">
          <ac:chgData name="Kaniewska Agata" userId="S::akaniewska@sppogorzela.pl::f5e4c013-b9a1-438d-8d02-0eec708eee1e" providerId="AD" clId="Web-{A1A73CD8-0C72-7882-6177-6FF1465F4132}" dt="2021-11-08T12:18:12.462" v="178"/>
          <ac:picMkLst>
            <pc:docMk/>
            <pc:sldMk cId="3587492118" sldId="266"/>
            <ac:picMk id="4" creationId="{FECD16EE-0142-4275-B6F5-BFEAB5EDFC7C}"/>
          </ac:picMkLst>
        </pc:picChg>
        <pc:cxnChg chg="add del">
          <ac:chgData name="Kaniewska Agata" userId="S::akaniewska@sppogorzela.pl::f5e4c013-b9a1-438d-8d02-0eec708eee1e" providerId="AD" clId="Web-{A1A73CD8-0C72-7882-6177-6FF1465F4132}" dt="2021-11-08T12:17:36.586" v="169"/>
          <ac:cxnSpMkLst>
            <pc:docMk/>
            <pc:sldMk cId="3587492118" sldId="266"/>
            <ac:cxnSpMk id="11" creationId="{AA2EAA10-076F-46BD-8F0F-B9A2FB77A85C}"/>
          </ac:cxnSpMkLst>
        </pc:cxnChg>
        <pc:cxnChg chg="add del">
          <ac:chgData name="Kaniewska Agata" userId="S::akaniewska@sppogorzela.pl::f5e4c013-b9a1-438d-8d02-0eec708eee1e" providerId="AD" clId="Web-{A1A73CD8-0C72-7882-6177-6FF1465F4132}" dt="2021-11-08T12:18:06.165" v="175"/>
          <ac:cxnSpMkLst>
            <pc:docMk/>
            <pc:sldMk cId="3587492118" sldId="266"/>
            <ac:cxnSpMk id="12" creationId="{AA2EAA10-076F-46BD-8F0F-B9A2FB77A85C}"/>
          </ac:cxnSpMkLst>
        </pc:cxnChg>
        <pc:cxnChg chg="add del">
          <ac:chgData name="Kaniewska Agata" userId="S::akaniewska@sppogorzela.pl::f5e4c013-b9a1-438d-8d02-0eec708eee1e" providerId="AD" clId="Web-{A1A73CD8-0C72-7882-6177-6FF1465F4132}" dt="2021-11-08T12:17:36.586" v="169"/>
          <ac:cxnSpMkLst>
            <pc:docMk/>
            <pc:sldMk cId="3587492118" sldId="266"/>
            <ac:cxnSpMk id="13" creationId="{D891E407-403B-4764-86C9-33A56D3BCAA3}"/>
          </ac:cxnSpMkLst>
        </pc:cxnChg>
        <pc:cxnChg chg="add del">
          <ac:chgData name="Kaniewska Agata" userId="S::akaniewska@sppogorzela.pl::f5e4c013-b9a1-438d-8d02-0eec708eee1e" providerId="AD" clId="Web-{A1A73CD8-0C72-7882-6177-6FF1465F4132}" dt="2021-11-08T12:18:06.165" v="175"/>
          <ac:cxnSpMkLst>
            <pc:docMk/>
            <pc:sldMk cId="3587492118" sldId="266"/>
            <ac:cxnSpMk id="14" creationId="{D891E407-403B-4764-86C9-33A56D3BCAA3}"/>
          </ac:cxnSpMkLst>
        </pc:cxnChg>
        <pc:cxnChg chg="add del">
          <ac:chgData name="Kaniewska Agata" userId="S::akaniewska@sppogorzela.pl::f5e4c013-b9a1-438d-8d02-0eec708eee1e" providerId="AD" clId="Web-{A1A73CD8-0C72-7882-6177-6FF1465F4132}" dt="2021-11-08T12:18:12.462" v="177"/>
          <ac:cxnSpMkLst>
            <pc:docMk/>
            <pc:sldMk cId="3587492118" sldId="266"/>
            <ac:cxnSpMk id="15" creationId="{E2FFB46B-05BC-4950-B18A-9593FDAE6ED7}"/>
          </ac:cxnSpMkLst>
        </pc:cxnChg>
      </pc:sldChg>
      <pc:sldChg chg="addSp delSp modSp new mod setBg setClrOvrMap">
        <pc:chgData name="Kaniewska Agata" userId="S::akaniewska@sppogorzela.pl::f5e4c013-b9a1-438d-8d02-0eec708eee1e" providerId="AD" clId="Web-{A1A73CD8-0C72-7882-6177-6FF1465F4132}" dt="2021-11-08T12:22:22.779" v="231" actId="1076"/>
        <pc:sldMkLst>
          <pc:docMk/>
          <pc:sldMk cId="3993221172" sldId="267"/>
        </pc:sldMkLst>
        <pc:spChg chg="mod ord">
          <ac:chgData name="Kaniewska Agata" userId="S::akaniewska@sppogorzela.pl::f5e4c013-b9a1-438d-8d02-0eec708eee1e" providerId="AD" clId="Web-{A1A73CD8-0C72-7882-6177-6FF1465F4132}" dt="2021-11-08T12:22:22.779" v="231" actId="1076"/>
          <ac:spMkLst>
            <pc:docMk/>
            <pc:sldMk cId="3993221172" sldId="267"/>
            <ac:spMk id="2" creationId="{5BA58D75-B50B-4150-9796-C1DFDDD0F954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20:43.559" v="203"/>
          <ac:spMkLst>
            <pc:docMk/>
            <pc:sldMk cId="3993221172" sldId="267"/>
            <ac:spMk id="3" creationId="{CA988489-49A7-4122-9BD3-45A41A267DDB}"/>
          </ac:spMkLst>
        </pc:spChg>
        <pc:spChg chg="add mod">
          <ac:chgData name="Kaniewska Agata" userId="S::akaniewska@sppogorzela.pl::f5e4c013-b9a1-438d-8d02-0eec708eee1e" providerId="AD" clId="Web-{A1A73CD8-0C72-7882-6177-6FF1465F4132}" dt="2021-11-08T12:22:16.092" v="230" actId="1076"/>
          <ac:spMkLst>
            <pc:docMk/>
            <pc:sldMk cId="3993221172" sldId="267"/>
            <ac:spMk id="9" creationId="{973D337B-10D0-4108-ACD7-8722F2A8FC1E}"/>
          </ac:spMkLst>
        </pc:spChg>
        <pc:spChg chg="add del">
          <ac:chgData name="Kaniewska Agata" userId="S::akaniewska@sppogorzela.pl::f5e4c013-b9a1-438d-8d02-0eec708eee1e" providerId="AD" clId="Web-{A1A73CD8-0C72-7882-6177-6FF1465F4132}" dt="2021-11-08T12:21:19.481" v="211"/>
          <ac:spMkLst>
            <pc:docMk/>
            <pc:sldMk cId="3993221172" sldId="267"/>
            <ac:spMk id="10" creationId="{53F29798-D584-4792-9B62-3F5F5C36D619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21:19.497" v="212"/>
          <ac:spMkLst>
            <pc:docMk/>
            <pc:sldMk cId="3993221172" sldId="267"/>
            <ac:spMk id="12" creationId="{A3BAF07C-C39E-42EB-BB22-8D46691D9735}"/>
          </ac:spMkLst>
        </pc:spChg>
        <pc:grpChg chg="add">
          <ac:chgData name="Kaniewska Agata" userId="S::akaniewska@sppogorzela.pl::f5e4c013-b9a1-438d-8d02-0eec708eee1e" providerId="AD" clId="Web-{A1A73CD8-0C72-7882-6177-6FF1465F4132}" dt="2021-11-08T12:21:19.497" v="212"/>
          <ac:grpSpMkLst>
            <pc:docMk/>
            <pc:sldMk cId="3993221172" sldId="267"/>
            <ac:grpSpMk id="14" creationId="{D8E9CF54-0466-4261-9E62-0249E60E1886}"/>
          </ac:grpSpMkLst>
        </pc:grpChg>
        <pc:picChg chg="add mod ord">
          <ac:chgData name="Kaniewska Agata" userId="S::akaniewska@sppogorzela.pl::f5e4c013-b9a1-438d-8d02-0eec708eee1e" providerId="AD" clId="Web-{A1A73CD8-0C72-7882-6177-6FF1465F4132}" dt="2021-11-08T12:21:19.497" v="212"/>
          <ac:picMkLst>
            <pc:docMk/>
            <pc:sldMk cId="3993221172" sldId="267"/>
            <ac:picMk id="4" creationId="{70A6F585-7942-45CF-9968-A527B47CC892}"/>
          </ac:picMkLst>
        </pc:picChg>
        <pc:picChg chg="add del mod">
          <ac:chgData name="Kaniewska Agata" userId="S::akaniewska@sppogorzela.pl::f5e4c013-b9a1-438d-8d02-0eec708eee1e" providerId="AD" clId="Web-{A1A73CD8-0C72-7882-6177-6FF1465F4132}" dt="2021-11-08T12:21:52.997" v="225" actId="1076"/>
          <ac:picMkLst>
            <pc:docMk/>
            <pc:sldMk cId="3993221172" sldId="267"/>
            <ac:picMk id="5" creationId="{1B9C8923-4BE8-4ECC-9583-E0F502B7523A}"/>
          </ac:picMkLst>
        </pc:picChg>
      </pc:sldChg>
      <pc:sldChg chg="addSp delSp modSp new mod setBg">
        <pc:chgData name="Kaniewska Agata" userId="S::akaniewska@sppogorzela.pl::f5e4c013-b9a1-438d-8d02-0eec708eee1e" providerId="AD" clId="Web-{A1A73CD8-0C72-7882-6177-6FF1465F4132}" dt="2021-11-08T12:24:33.313" v="250" actId="20577"/>
        <pc:sldMkLst>
          <pc:docMk/>
          <pc:sldMk cId="2001814280" sldId="268"/>
        </pc:sldMkLst>
        <pc:spChg chg="mod">
          <ac:chgData name="Kaniewska Agata" userId="S::akaniewska@sppogorzela.pl::f5e4c013-b9a1-438d-8d02-0eec708eee1e" providerId="AD" clId="Web-{A1A73CD8-0C72-7882-6177-6FF1465F4132}" dt="2021-11-08T12:24:33.313" v="250" actId="20577"/>
          <ac:spMkLst>
            <pc:docMk/>
            <pc:sldMk cId="2001814280" sldId="268"/>
            <ac:spMk id="2" creationId="{DAAC6089-CBC5-4DEE-AEA6-F25AF442EB8D}"/>
          </ac:spMkLst>
        </pc:spChg>
        <pc:spChg chg="del">
          <ac:chgData name="Kaniewska Agata" userId="S::akaniewska@sppogorzela.pl::f5e4c013-b9a1-438d-8d02-0eec708eee1e" providerId="AD" clId="Web-{A1A73CD8-0C72-7882-6177-6FF1465F4132}" dt="2021-11-08T12:23:38.406" v="238"/>
          <ac:spMkLst>
            <pc:docMk/>
            <pc:sldMk cId="2001814280" sldId="268"/>
            <ac:spMk id="3" creationId="{6F0BE050-5911-4730-AF5A-E6AD6041571E}"/>
          </ac:spMkLst>
        </pc:spChg>
        <pc:spChg chg="add">
          <ac:chgData name="Kaniewska Agata" userId="S::akaniewska@sppogorzela.pl::f5e4c013-b9a1-438d-8d02-0eec708eee1e" providerId="AD" clId="Web-{A1A73CD8-0C72-7882-6177-6FF1465F4132}" dt="2021-11-08T12:24:12.422" v="248"/>
          <ac:spMkLst>
            <pc:docMk/>
            <pc:sldMk cId="2001814280" sldId="268"/>
            <ac:spMk id="12" creationId="{823AC064-BC96-4F32-8AE1-B2FD38754823}"/>
          </ac:spMkLst>
        </pc:spChg>
        <pc:picChg chg="add mod ord">
          <ac:chgData name="Kaniewska Agata" userId="S::akaniewska@sppogorzela.pl::f5e4c013-b9a1-438d-8d02-0eec708eee1e" providerId="AD" clId="Web-{A1A73CD8-0C72-7882-6177-6FF1465F4132}" dt="2021-11-08T12:24:12.422" v="248"/>
          <ac:picMkLst>
            <pc:docMk/>
            <pc:sldMk cId="2001814280" sldId="268"/>
            <ac:picMk id="4" creationId="{DFE4FDC5-4736-428F-86F4-825ECBB45304}"/>
          </ac:picMkLst>
        </pc:picChg>
        <pc:picChg chg="add mod">
          <ac:chgData name="Kaniewska Agata" userId="S::akaniewska@sppogorzela.pl::f5e4c013-b9a1-438d-8d02-0eec708eee1e" providerId="AD" clId="Web-{A1A73CD8-0C72-7882-6177-6FF1465F4132}" dt="2021-11-08T12:24:12.422" v="248"/>
          <ac:picMkLst>
            <pc:docMk/>
            <pc:sldMk cId="2001814280" sldId="268"/>
            <ac:picMk id="5" creationId="{BFE09807-5E20-4907-B8AF-03EDFACB7E9D}"/>
          </ac:picMkLst>
        </pc:picChg>
        <pc:cxnChg chg="add">
          <ac:chgData name="Kaniewska Agata" userId="S::akaniewska@sppogorzela.pl::f5e4c013-b9a1-438d-8d02-0eec708eee1e" providerId="AD" clId="Web-{A1A73CD8-0C72-7882-6177-6FF1465F4132}" dt="2021-11-08T12:24:12.422" v="248"/>
          <ac:cxnSpMkLst>
            <pc:docMk/>
            <pc:sldMk cId="2001814280" sldId="268"/>
            <ac:cxnSpMk id="10" creationId="{DB146403-F3D6-484B-B2ED-97F9565D0370}"/>
          </ac:cxnSpMkLst>
        </pc:cxnChg>
        <pc:cxnChg chg="add">
          <ac:chgData name="Kaniewska Agata" userId="S::akaniewska@sppogorzela.pl::f5e4c013-b9a1-438d-8d02-0eec708eee1e" providerId="AD" clId="Web-{A1A73CD8-0C72-7882-6177-6FF1465F4132}" dt="2021-11-08T12:24:12.422" v="248"/>
          <ac:cxnSpMkLst>
            <pc:docMk/>
            <pc:sldMk cId="2001814280" sldId="268"/>
            <ac:cxnSpMk id="14" creationId="{7E7C77BC-7138-40B1-A15B-20F57A494629}"/>
          </ac:cxnSpMkLst>
        </pc:cxnChg>
      </pc:sldChg>
      <pc:sldChg chg="modSp new">
        <pc:chgData name="Kaniewska Agata" userId="S::akaniewska@sppogorzela.pl::f5e4c013-b9a1-438d-8d02-0eec708eee1e" providerId="AD" clId="Web-{A1A73CD8-0C72-7882-6177-6FF1465F4132}" dt="2021-11-08T12:25:56.533" v="253" actId="20577"/>
        <pc:sldMkLst>
          <pc:docMk/>
          <pc:sldMk cId="1939108690" sldId="269"/>
        </pc:sldMkLst>
        <pc:spChg chg="mod">
          <ac:chgData name="Kaniewska Agata" userId="S::akaniewska@sppogorzela.pl::f5e4c013-b9a1-438d-8d02-0eec708eee1e" providerId="AD" clId="Web-{A1A73CD8-0C72-7882-6177-6FF1465F4132}" dt="2021-11-08T12:25:56.533" v="253" actId="20577"/>
          <ac:spMkLst>
            <pc:docMk/>
            <pc:sldMk cId="1939108690" sldId="269"/>
            <ac:spMk id="2" creationId="{F08425EC-51A4-4BE4-A3E9-CADCB1281438}"/>
          </ac:spMkLst>
        </pc:spChg>
      </pc:sldChg>
      <pc:sldChg chg="new">
        <pc:chgData name="Kaniewska Agata" userId="S::akaniewska@sppogorzela.pl::f5e4c013-b9a1-438d-8d02-0eec708eee1e" providerId="AD" clId="Web-{A1A73CD8-0C72-7882-6177-6FF1465F4132}" dt="2021-11-08T12:26:08.893" v="258"/>
        <pc:sldMkLst>
          <pc:docMk/>
          <pc:sldMk cId="125642684" sldId="270"/>
        </pc:sldMkLst>
      </pc:sldChg>
    </pc:docChg>
  </pc:docChgLst>
  <pc:docChgLst>
    <pc:chgData name="Kaniewska Agata" userId="S::akaniewska@sppogorzela.pl::f5e4c013-b9a1-438d-8d02-0eec708eee1e" providerId="AD" clId="Web-{1F706A74-472B-7BD7-3169-ECFC3B7AC0FD}"/>
    <pc:docChg chg="addSld modSld sldOrd">
      <pc:chgData name="Kaniewska Agata" userId="S::akaniewska@sppogorzela.pl::f5e4c013-b9a1-438d-8d02-0eec708eee1e" providerId="AD" clId="Web-{1F706A74-472B-7BD7-3169-ECFC3B7AC0FD}" dt="2021-11-13T23:47:10.168" v="544"/>
      <pc:docMkLst>
        <pc:docMk/>
      </pc:docMkLst>
      <pc:sldChg chg="addSp delSp modSp addAnim modAnim">
        <pc:chgData name="Kaniewska Agata" userId="S::akaniewska@sppogorzela.pl::f5e4c013-b9a1-438d-8d02-0eec708eee1e" providerId="AD" clId="Web-{1F706A74-472B-7BD7-3169-ECFC3B7AC0FD}" dt="2021-11-13T23:34:37.275" v="474"/>
        <pc:sldMkLst>
          <pc:docMk/>
          <pc:sldMk cId="650317164" sldId="256"/>
        </pc:sldMkLst>
        <pc:spChg chg="mod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92" creationId="{489B7BFD-8F45-4093-AD9C-91B15B0503D9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96" creationId="{498F8FF6-43B4-494A-AF8F-123A4983EDF7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97" creationId="{2B06059C-C357-4011-82B9-9C0106301384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98" creationId="{5AFEC601-A132-47EE-B0C2-B38ACD9FCE6F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99" creationId="{279CAF82-0ECF-42BE-8F37-F71941E5D410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100" creationId="{218E095B-4870-4AD5-9C41-C16D59523501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107" creationId="{033BC44A-0661-43B4-9C14-FD5963C226AE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108" creationId="{BE8CB2F0-2F5A-4EBD-B214-E0309C31F578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109" creationId="{FFD3887D-244B-4EC4-9208-E304984C5D0F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110" creationId="{97224C31-855E-4593-8A58-5B2B0CC4F537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116" creationId="{C1DD1A8A-57D5-4A81-AD04-532B043C5611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42:08.520" v="275"/>
          <ac:spMkLst>
            <pc:docMk/>
            <pc:sldMk cId="650317164" sldId="256"/>
            <ac:spMk id="118" creationId="{007891EC-4501-44ED-A8C8-B11B6DB767AB}"/>
          </ac:spMkLst>
        </pc:spChg>
        <pc:grpChg chg="del">
          <ac:chgData name="Kaniewska Agata" userId="S::akaniewska@sppogorzela.pl::f5e4c013-b9a1-438d-8d02-0eec708eee1e" providerId="AD" clId="Web-{1F706A74-472B-7BD7-3169-ECFC3B7AC0FD}" dt="2021-11-13T22:42:08.520" v="275"/>
          <ac:grpSpMkLst>
            <pc:docMk/>
            <pc:sldMk cId="650317164" sldId="256"/>
            <ac:grpSpMk id="93" creationId="{042BC7E5-76DB-4826-8C07-4A49B6353F76}"/>
          </ac:grpSpMkLst>
        </pc:grpChg>
        <pc:grpChg chg="del">
          <ac:chgData name="Kaniewska Agata" userId="S::akaniewska@sppogorzela.pl::f5e4c013-b9a1-438d-8d02-0eec708eee1e" providerId="AD" clId="Web-{1F706A74-472B-7BD7-3169-ECFC3B7AC0FD}" dt="2021-11-13T22:42:08.520" v="275"/>
          <ac:grpSpMkLst>
            <pc:docMk/>
            <pc:sldMk cId="650317164" sldId="256"/>
            <ac:grpSpMk id="101" creationId="{FB9739EB-7F66-433D-841F-AB3CD18700B7}"/>
          </ac:grpSpMkLst>
        </pc:grpChg>
        <pc:picChg chg="add">
          <ac:chgData name="Kaniewska Agata" userId="S::akaniewska@sppogorzela.pl::f5e4c013-b9a1-438d-8d02-0eec708eee1e" providerId="AD" clId="Web-{1F706A74-472B-7BD7-3169-ECFC3B7AC0FD}" dt="2021-11-13T22:42:08.520" v="275"/>
          <ac:picMkLst>
            <pc:docMk/>
            <pc:sldMk cId="650317164" sldId="256"/>
            <ac:picMk id="112" creationId="{52F2D9F9-36C4-4DB8-B6C8-9B5F03039732}"/>
          </ac:picMkLst>
        </pc:picChg>
      </pc:sldChg>
      <pc:sldChg chg="addSp delSp modSp modTransition">
        <pc:chgData name="Kaniewska Agata" userId="S::akaniewska@sppogorzela.pl::f5e4c013-b9a1-438d-8d02-0eec708eee1e" providerId="AD" clId="Web-{1F706A74-472B-7BD7-3169-ECFC3B7AC0FD}" dt="2021-11-13T23:47:06.715" v="543"/>
        <pc:sldMkLst>
          <pc:docMk/>
          <pc:sldMk cId="1902687353" sldId="257"/>
        </pc:sldMkLst>
        <pc:spChg chg="del mod">
          <ac:chgData name="Kaniewska Agata" userId="S::akaniewska@sppogorzela.pl::f5e4c013-b9a1-438d-8d02-0eec708eee1e" providerId="AD" clId="Web-{1F706A74-472B-7BD7-3169-ECFC3B7AC0FD}" dt="2021-11-13T22:06:56.797" v="102"/>
          <ac:spMkLst>
            <pc:docMk/>
            <pc:sldMk cId="1902687353" sldId="257"/>
            <ac:spMk id="2" creationId="{AF2102F8-C38E-4301-BC94-B2A05C987512}"/>
          </ac:spMkLst>
        </pc:spChg>
        <pc:spChg chg="mod">
          <ac:chgData name="Kaniewska Agata" userId="S::akaniewska@sppogorzela.pl::f5e4c013-b9a1-438d-8d02-0eec708eee1e" providerId="AD" clId="Web-{1F706A74-472B-7BD7-3169-ECFC3B7AC0FD}" dt="2021-11-13T23:32:38.631" v="466" actId="20577"/>
          <ac:spMkLst>
            <pc:docMk/>
            <pc:sldMk cId="1902687353" sldId="257"/>
            <ac:spMk id="3" creationId="{61EA23A3-797B-4964-9103-3D8F76FB3F37}"/>
          </ac:spMkLst>
        </pc:spChg>
        <pc:spChg chg="del mod">
          <ac:chgData name="Kaniewska Agata" userId="S::akaniewska@sppogorzela.pl::f5e4c013-b9a1-438d-8d02-0eec708eee1e" providerId="AD" clId="Web-{1F706A74-472B-7BD7-3169-ECFC3B7AC0FD}" dt="2021-11-13T22:00:47.785" v="50"/>
          <ac:spMkLst>
            <pc:docMk/>
            <pc:sldMk cId="1902687353" sldId="257"/>
            <ac:spMk id="4" creationId="{F9094337-375F-4F1D-9784-29053FF96DC2}"/>
          </ac:spMkLst>
        </pc:spChg>
        <pc:spChg chg="del mod">
          <ac:chgData name="Kaniewska Agata" userId="S::akaniewska@sppogorzela.pl::f5e4c013-b9a1-438d-8d02-0eec708eee1e" providerId="AD" clId="Web-{1F706A74-472B-7BD7-3169-ECFC3B7AC0FD}" dt="2021-11-13T22:00:51.754" v="52"/>
          <ac:spMkLst>
            <pc:docMk/>
            <pc:sldMk cId="1902687353" sldId="257"/>
            <ac:spMk id="5" creationId="{EDEC3FE1-BD79-4F72-90FA-C373D7253A38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05:17.466" v="82"/>
          <ac:spMkLst>
            <pc:docMk/>
            <pc:sldMk cId="1902687353" sldId="257"/>
            <ac:spMk id="6" creationId="{D4B7D176-39A9-4C84-84CA-4E1B7329A88B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2:07:34.469" v="108" actId="20577"/>
          <ac:spMkLst>
            <pc:docMk/>
            <pc:sldMk cId="1902687353" sldId="257"/>
            <ac:spMk id="7" creationId="{03CFAB79-6473-44F4-B38D-93DBD606FD5F}"/>
          </ac:spMkLst>
        </pc:spChg>
        <pc:spChg chg="mod">
          <ac:chgData name="Kaniewska Agata" userId="S::akaniewska@sppogorzela.pl::f5e4c013-b9a1-438d-8d02-0eec708eee1e" providerId="AD" clId="Web-{1F706A74-472B-7BD7-3169-ECFC3B7AC0FD}" dt="2021-11-13T23:32:38.413" v="464" actId="20577"/>
          <ac:spMkLst>
            <pc:docMk/>
            <pc:sldMk cId="1902687353" sldId="257"/>
            <ac:spMk id="9" creationId="{CED33A41-5324-4365-9D87-B2AB7C2F5F92}"/>
          </ac:spMkLst>
        </pc:spChg>
        <pc:spChg chg="add del mod">
          <ac:chgData name="Kaniewska Agata" userId="S::akaniewska@sppogorzela.pl::f5e4c013-b9a1-438d-8d02-0eec708eee1e" providerId="AD" clId="Web-{1F706A74-472B-7BD7-3169-ECFC3B7AC0FD}" dt="2021-11-13T22:07:06.312" v="104"/>
          <ac:spMkLst>
            <pc:docMk/>
            <pc:sldMk cId="1902687353" sldId="257"/>
            <ac:spMk id="10" creationId="{78B674F9-1D1D-4C49-A286-2056F108A669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2:18:38.453" v="185"/>
          <ac:spMkLst>
            <pc:docMk/>
            <pc:sldMk cId="1902687353" sldId="257"/>
            <ac:spMk id="11" creationId="{A48B4C6B-0B5E-474C-98AC-0E64C502F9F7}"/>
          </ac:spMkLst>
        </pc:spChg>
        <pc:picChg chg="add del mod">
          <ac:chgData name="Kaniewska Agata" userId="S::akaniewska@sppogorzela.pl::f5e4c013-b9a1-438d-8d02-0eec708eee1e" providerId="AD" clId="Web-{1F706A74-472B-7BD7-3169-ECFC3B7AC0FD}" dt="2021-11-13T22:34:38.260" v="250"/>
          <ac:picMkLst>
            <pc:docMk/>
            <pc:sldMk cId="1902687353" sldId="257"/>
            <ac:picMk id="12" creationId="{AF671AFF-5AE7-4829-892B-D59358BCC96C}"/>
          </ac:picMkLst>
        </pc:picChg>
      </pc:sldChg>
      <pc:sldChg chg="ord modTransition">
        <pc:chgData name="Kaniewska Agata" userId="S::akaniewska@sppogorzela.pl::f5e4c013-b9a1-438d-8d02-0eec708eee1e" providerId="AD" clId="Web-{1F706A74-472B-7BD7-3169-ECFC3B7AC0FD}" dt="2021-11-13T23:45:10.587" v="526"/>
        <pc:sldMkLst>
          <pc:docMk/>
          <pc:sldMk cId="3490514598" sldId="258"/>
        </pc:sldMkLst>
      </pc:sldChg>
      <pc:sldChg chg="modTransition">
        <pc:chgData name="Kaniewska Agata" userId="S::akaniewska@sppogorzela.pl::f5e4c013-b9a1-438d-8d02-0eec708eee1e" providerId="AD" clId="Web-{1F706A74-472B-7BD7-3169-ECFC3B7AC0FD}" dt="2021-11-13T23:45:44.228" v="530"/>
        <pc:sldMkLst>
          <pc:docMk/>
          <pc:sldMk cId="114730476" sldId="260"/>
        </pc:sldMkLst>
      </pc:sldChg>
      <pc:sldChg chg="addSp delSp modSp mod modTransition setBg addAnim">
        <pc:chgData name="Kaniewska Agata" userId="S::akaniewska@sppogorzela.pl::f5e4c013-b9a1-438d-8d02-0eec708eee1e" providerId="AD" clId="Web-{1F706A74-472B-7BD7-3169-ECFC3B7AC0FD}" dt="2021-11-13T23:47:10.168" v="544"/>
        <pc:sldMkLst>
          <pc:docMk/>
          <pc:sldMk cId="3164168543" sldId="261"/>
        </pc:sldMkLst>
        <pc:spChg chg="mod">
          <ac:chgData name="Kaniewska Agata" userId="S::akaniewska@sppogorzela.pl::f5e4c013-b9a1-438d-8d02-0eec708eee1e" providerId="AD" clId="Web-{1F706A74-472B-7BD7-3169-ECFC3B7AC0FD}" dt="2021-11-13T23:37:18.607" v="481" actId="1076"/>
          <ac:spMkLst>
            <pc:docMk/>
            <pc:sldMk cId="3164168543" sldId="261"/>
            <ac:spMk id="2" creationId="{DEA7406B-6554-4AF6-919B-4B44E2712D77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3:41:19.785" v="516" actId="688"/>
          <ac:spMkLst>
            <pc:docMk/>
            <pc:sldMk cId="3164168543" sldId="261"/>
            <ac:spMk id="5" creationId="{96966110-FA3F-4AFA-A0FD-844DF7582DE8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3:41:47.676" v="524" actId="688"/>
          <ac:spMkLst>
            <pc:docMk/>
            <pc:sldMk cId="3164168543" sldId="261"/>
            <ac:spMk id="6" creationId="{AB99A642-9808-4653-B416-4485D49AB331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7" creationId="{3A397E3E-B90C-4D82-BAAA-36F7AC6A4565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9" creationId="{E16C8D8F-10E9-4498-ABDB-0F923F8B6837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11" creationId="{1E5A83E3-8A11-4492-BB6E-F5F2240316FB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13" creationId="{8CF5E676-CA04-4CED-9F1E-5026ED66E66D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15" creationId="{6BA9E676-A8FC-4C2F-8D78-C13ED8ABDBA8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17" creationId="{A2B5CBEA-F125-49B6-8335-227C325B112B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19" creationId="{EECD79B5-5FC5-495F-BFD6-346C16E787A7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21" creationId="{2C1D3151-5F97-4860-B56C-C98BD62CC255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23" creationId="{32D9D048-3063-435A-8C23-26C1907E9619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25" creationId="{8DE96824-E506-4448-8704-5EC7BF7BC51B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27" creationId="{4D1A5E71-B6B6-486A-8CDC-C7ABD9B903F6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6:46.325" v="477"/>
          <ac:spMkLst>
            <pc:docMk/>
            <pc:sldMk cId="3164168543" sldId="261"/>
            <ac:spMk id="29" creationId="{B6C541AE-9B02-44C0-B8C6-B2DEA7ED3813}"/>
          </ac:spMkLst>
        </pc:spChg>
        <pc:picChg chg="add del mod">
          <ac:chgData name="Kaniewska Agata" userId="S::akaniewska@sppogorzela.pl::f5e4c013-b9a1-438d-8d02-0eec708eee1e" providerId="AD" clId="Web-{1F706A74-472B-7BD7-3169-ECFC3B7AC0FD}" dt="2021-11-13T23:35:37.370" v="476"/>
          <ac:picMkLst>
            <pc:docMk/>
            <pc:sldMk cId="3164168543" sldId="261"/>
            <ac:picMk id="3" creationId="{CD32664D-4069-4A41-BA3E-8C679270A70F}"/>
          </ac:picMkLst>
        </pc:picChg>
        <pc:picChg chg="add del mod">
          <ac:chgData name="Kaniewska Agata" userId="S::akaniewska@sppogorzela.pl::f5e4c013-b9a1-438d-8d02-0eec708eee1e" providerId="AD" clId="Web-{1F706A74-472B-7BD7-3169-ECFC3B7AC0FD}" dt="2021-11-13T23:40:02.204" v="501"/>
          <ac:picMkLst>
            <pc:docMk/>
            <pc:sldMk cId="3164168543" sldId="261"/>
            <ac:picMk id="4" creationId="{473BDE32-1007-40C7-BF45-D0812DE593DC}"/>
          </ac:picMkLst>
        </pc:picChg>
        <pc:picChg chg="add del mod">
          <ac:chgData name="Kaniewska Agata" userId="S::akaniewska@sppogorzela.pl::f5e4c013-b9a1-438d-8d02-0eec708eee1e" providerId="AD" clId="Web-{1F706A74-472B-7BD7-3169-ECFC3B7AC0FD}" dt="2021-11-13T23:40:00.907" v="500"/>
          <ac:picMkLst>
            <pc:docMk/>
            <pc:sldMk cId="3164168543" sldId="261"/>
            <ac:picMk id="18" creationId="{C11E2A43-4026-42D2-84EF-8058B2D5B97E}"/>
          </ac:picMkLst>
        </pc:picChg>
      </pc:sldChg>
      <pc:sldChg chg="addSp delSp modSp modTransition">
        <pc:chgData name="Kaniewska Agata" userId="S::akaniewska@sppogorzela.pl::f5e4c013-b9a1-438d-8d02-0eec708eee1e" providerId="AD" clId="Web-{1F706A74-472B-7BD7-3169-ECFC3B7AC0FD}" dt="2021-11-13T23:45:57.791" v="532"/>
        <pc:sldMkLst>
          <pc:docMk/>
          <pc:sldMk cId="3818209875" sldId="262"/>
        </pc:sldMkLst>
        <pc:spChg chg="mod ord">
          <ac:chgData name="Kaniewska Agata" userId="S::akaniewska@sppogorzela.pl::f5e4c013-b9a1-438d-8d02-0eec708eee1e" providerId="AD" clId="Web-{1F706A74-472B-7BD7-3169-ECFC3B7AC0FD}" dt="2021-11-13T22:31:20.646" v="234" actId="1076"/>
          <ac:spMkLst>
            <pc:docMk/>
            <pc:sldMk cId="3818209875" sldId="262"/>
            <ac:spMk id="2" creationId="{D1893E73-8E21-46F7-B3E4-5FEE8B086668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2:31:52.506" v="240" actId="1076"/>
          <ac:spMkLst>
            <pc:docMk/>
            <pc:sldMk cId="3818209875" sldId="262"/>
            <ac:spMk id="4" creationId="{20B378E4-2FB0-4FED-9BCB-0F048C5E6894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30:56.693" v="230"/>
          <ac:spMkLst>
            <pc:docMk/>
            <pc:sldMk cId="3818209875" sldId="262"/>
            <ac:spMk id="7" creationId="{8F23F8A3-8FD7-4779-8323-FDC26BE99889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30:56.693" v="230"/>
          <ac:spMkLst>
            <pc:docMk/>
            <pc:sldMk cId="3818209875" sldId="262"/>
            <ac:spMk id="8" creationId="{F605C4CC-A25C-416F-8333-7CB7DC97D870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2:32:30.414" v="245" actId="1076"/>
          <ac:spMkLst>
            <pc:docMk/>
            <pc:sldMk cId="3818209875" sldId="262"/>
            <ac:spMk id="9" creationId="{A3BE272A-A5BA-4BE3-A009-AD61F816E46A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31:03.646" v="231"/>
          <ac:spMkLst>
            <pc:docMk/>
            <pc:sldMk cId="3818209875" sldId="262"/>
            <ac:spMk id="10" creationId="{6E9ADFA7-BAEF-4D54-8BB8-B294004BE12E}"/>
          </ac:spMkLst>
        </pc:spChg>
        <pc:picChg chg="add mod">
          <ac:chgData name="Kaniewska Agata" userId="S::akaniewska@sppogorzela.pl::f5e4c013-b9a1-438d-8d02-0eec708eee1e" providerId="AD" clId="Web-{1F706A74-472B-7BD7-3169-ECFC3B7AC0FD}" dt="2021-11-13T22:30:56.693" v="230"/>
          <ac:picMkLst>
            <pc:docMk/>
            <pc:sldMk cId="3818209875" sldId="262"/>
            <ac:picMk id="3" creationId="{95054D58-0505-4B77-B4AE-E6DF851E16FD}"/>
          </ac:picMkLst>
        </pc:picChg>
        <pc:picChg chg="mod">
          <ac:chgData name="Kaniewska Agata" userId="S::akaniewska@sppogorzela.pl::f5e4c013-b9a1-438d-8d02-0eec708eee1e" providerId="AD" clId="Web-{1F706A74-472B-7BD7-3169-ECFC3B7AC0FD}" dt="2021-11-13T22:30:56.693" v="230"/>
          <ac:picMkLst>
            <pc:docMk/>
            <pc:sldMk cId="3818209875" sldId="262"/>
            <ac:picMk id="5" creationId="{1F354CB5-8313-4783-A594-22A6004DBB81}"/>
          </ac:picMkLst>
        </pc:picChg>
      </pc:sldChg>
      <pc:sldChg chg="addSp delSp modSp modTransition">
        <pc:chgData name="Kaniewska Agata" userId="S::akaniewska@sppogorzela.pl::f5e4c013-b9a1-438d-8d02-0eec708eee1e" providerId="AD" clId="Web-{1F706A74-472B-7BD7-3169-ECFC3B7AC0FD}" dt="2021-11-13T23:46:01.385" v="533"/>
        <pc:sldMkLst>
          <pc:docMk/>
          <pc:sldMk cId="3276307860" sldId="263"/>
        </pc:sldMkLst>
        <pc:spChg chg="mod">
          <ac:chgData name="Kaniewska Agata" userId="S::akaniewska@sppogorzela.pl::f5e4c013-b9a1-438d-8d02-0eec708eee1e" providerId="AD" clId="Web-{1F706A74-472B-7BD7-3169-ECFC3B7AC0FD}" dt="2021-11-13T22:28:57.893" v="223" actId="20577"/>
          <ac:spMkLst>
            <pc:docMk/>
            <pc:sldMk cId="3276307860" sldId="263"/>
            <ac:spMk id="2" creationId="{1AE8C67F-EF72-49DA-AAF6-78D5548C5D7B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28:00.517" v="214"/>
          <ac:spMkLst>
            <pc:docMk/>
            <pc:sldMk cId="3276307860" sldId="263"/>
            <ac:spMk id="6" creationId="{ADE87702-AF9D-4973-97C1-8C46DFDCBFE5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28:43.471" v="221"/>
          <ac:spMkLst>
            <pc:docMk/>
            <pc:sldMk cId="3276307860" sldId="263"/>
            <ac:spMk id="11" creationId="{73AD41DB-DF9F-49BC-85AE-6AB1840AD517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28:43.471" v="221"/>
          <ac:spMkLst>
            <pc:docMk/>
            <pc:sldMk cId="3276307860" sldId="263"/>
            <ac:spMk id="20" creationId="{823AC064-BC96-4F32-8AE1-B2FD38754823}"/>
          </ac:spMkLst>
        </pc:spChg>
        <pc:grpChg chg="del">
          <ac:chgData name="Kaniewska Agata" userId="S::akaniewska@sppogorzela.pl::f5e4c013-b9a1-438d-8d02-0eec708eee1e" providerId="AD" clId="Web-{1F706A74-472B-7BD7-3169-ECFC3B7AC0FD}" dt="2021-11-13T22:28:43.471" v="221"/>
          <ac:grpSpMkLst>
            <pc:docMk/>
            <pc:sldMk cId="3276307860" sldId="263"/>
            <ac:grpSpMk id="13" creationId="{A4AE1828-51FD-4AD7-BCF6-9AF5C696CE5D}"/>
          </ac:grpSpMkLst>
        </pc:grpChg>
        <pc:picChg chg="add mod ord">
          <ac:chgData name="Kaniewska Agata" userId="S::akaniewska@sppogorzela.pl::f5e4c013-b9a1-438d-8d02-0eec708eee1e" providerId="AD" clId="Web-{1F706A74-472B-7BD7-3169-ECFC3B7AC0FD}" dt="2021-11-13T22:28:43.471" v="221"/>
          <ac:picMkLst>
            <pc:docMk/>
            <pc:sldMk cId="3276307860" sldId="263"/>
            <ac:picMk id="3" creationId="{F01726A9-07CD-42E8-8A64-035EA5AC94F1}"/>
          </ac:picMkLst>
        </pc:picChg>
        <pc:picChg chg="mod">
          <ac:chgData name="Kaniewska Agata" userId="S::akaniewska@sppogorzela.pl::f5e4c013-b9a1-438d-8d02-0eec708eee1e" providerId="AD" clId="Web-{1F706A74-472B-7BD7-3169-ECFC3B7AC0FD}" dt="2021-11-13T22:28:43.471" v="221"/>
          <ac:picMkLst>
            <pc:docMk/>
            <pc:sldMk cId="3276307860" sldId="263"/>
            <ac:picMk id="4" creationId="{D0A1F66D-3CB1-4B62-8E0F-AAA5D217B66C}"/>
          </ac:picMkLst>
        </pc:picChg>
        <pc:picChg chg="add mod">
          <ac:chgData name="Kaniewska Agata" userId="S::akaniewska@sppogorzela.pl::f5e4c013-b9a1-438d-8d02-0eec708eee1e" providerId="AD" clId="Web-{1F706A74-472B-7BD7-3169-ECFC3B7AC0FD}" dt="2021-11-13T22:28:43.471" v="221"/>
          <ac:picMkLst>
            <pc:docMk/>
            <pc:sldMk cId="3276307860" sldId="263"/>
            <ac:picMk id="5" creationId="{A79C5ED8-598F-4168-9EB1-3389A3234E99}"/>
          </ac:picMkLst>
        </pc:picChg>
        <pc:cxnChg chg="add">
          <ac:chgData name="Kaniewska Agata" userId="S::akaniewska@sppogorzela.pl::f5e4c013-b9a1-438d-8d02-0eec708eee1e" providerId="AD" clId="Web-{1F706A74-472B-7BD7-3169-ECFC3B7AC0FD}" dt="2021-11-13T22:28:43.471" v="221"/>
          <ac:cxnSpMkLst>
            <pc:docMk/>
            <pc:sldMk cId="3276307860" sldId="263"/>
            <ac:cxnSpMk id="22" creationId="{7E7C77BC-7138-40B1-A15B-20F57A494629}"/>
          </ac:cxnSpMkLst>
        </pc:cxnChg>
        <pc:cxnChg chg="add">
          <ac:chgData name="Kaniewska Agata" userId="S::akaniewska@sppogorzela.pl::f5e4c013-b9a1-438d-8d02-0eec708eee1e" providerId="AD" clId="Web-{1F706A74-472B-7BD7-3169-ECFC3B7AC0FD}" dt="2021-11-13T22:28:43.471" v="221"/>
          <ac:cxnSpMkLst>
            <pc:docMk/>
            <pc:sldMk cId="3276307860" sldId="263"/>
            <ac:cxnSpMk id="24" creationId="{DB146403-F3D6-484B-B2ED-97F9565D0370}"/>
          </ac:cxnSpMkLst>
        </pc:cxnChg>
      </pc:sldChg>
      <pc:sldChg chg="modTransition">
        <pc:chgData name="Kaniewska Agata" userId="S::akaniewska@sppogorzela.pl::f5e4c013-b9a1-438d-8d02-0eec708eee1e" providerId="AD" clId="Web-{1F706A74-472B-7BD7-3169-ECFC3B7AC0FD}" dt="2021-11-13T23:46:06.354" v="534"/>
        <pc:sldMkLst>
          <pc:docMk/>
          <pc:sldMk cId="1390092233" sldId="264"/>
        </pc:sldMkLst>
      </pc:sldChg>
      <pc:sldChg chg="addSp delSp modSp modTransition">
        <pc:chgData name="Kaniewska Agata" userId="S::akaniewska@sppogorzela.pl::f5e4c013-b9a1-438d-8d02-0eec708eee1e" providerId="AD" clId="Web-{1F706A74-472B-7BD7-3169-ECFC3B7AC0FD}" dt="2021-11-13T23:46:10.932" v="535"/>
        <pc:sldMkLst>
          <pc:docMk/>
          <pc:sldMk cId="3848316047" sldId="265"/>
        </pc:sldMkLst>
        <pc:spChg chg="mod">
          <ac:chgData name="Kaniewska Agata" userId="S::akaniewska@sppogorzela.pl::f5e4c013-b9a1-438d-8d02-0eec708eee1e" providerId="AD" clId="Web-{1F706A74-472B-7BD7-3169-ECFC3B7AC0FD}" dt="2021-11-13T22:36:54.873" v="264" actId="1076"/>
          <ac:spMkLst>
            <pc:docMk/>
            <pc:sldMk cId="3848316047" sldId="265"/>
            <ac:spMk id="2" creationId="{8EE128B2-9781-4EC0-BE11-BB79041E0D5B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35:30.418" v="252"/>
          <ac:spMkLst>
            <pc:docMk/>
            <pc:sldMk cId="3848316047" sldId="265"/>
            <ac:spMk id="9" creationId="{86295E7F-EA66-480B-B001-C8BE7CD61903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36:11.059" v="253"/>
          <ac:spMkLst>
            <pc:docMk/>
            <pc:sldMk cId="3848316047" sldId="265"/>
            <ac:spMk id="15" creationId="{BF0980D3-3488-4818-B89C-6EAFA6672D16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35:30.418" v="252"/>
          <ac:spMkLst>
            <pc:docMk/>
            <pc:sldMk cId="3848316047" sldId="265"/>
            <ac:spMk id="18" creationId="{C700CD00-DF3E-4660-A6EC-A18C3B7F9E31}"/>
          </ac:spMkLst>
        </pc:spChg>
        <pc:grpChg chg="add">
          <ac:chgData name="Kaniewska Agata" userId="S::akaniewska@sppogorzela.pl::f5e4c013-b9a1-438d-8d02-0eec708eee1e" providerId="AD" clId="Web-{1F706A74-472B-7BD7-3169-ECFC3B7AC0FD}" dt="2021-11-13T22:35:30.418" v="252"/>
          <ac:grpSpMkLst>
            <pc:docMk/>
            <pc:sldMk cId="3848316047" sldId="265"/>
            <ac:grpSpMk id="20" creationId="{F9AB5DBD-0A57-4DBC-B49F-205E268F1FCB}"/>
          </ac:grpSpMkLst>
        </pc:grpChg>
        <pc:picChg chg="add mod">
          <ac:chgData name="Kaniewska Agata" userId="S::akaniewska@sppogorzela.pl::f5e4c013-b9a1-438d-8d02-0eec708eee1e" providerId="AD" clId="Web-{1F706A74-472B-7BD7-3169-ECFC3B7AC0FD}" dt="2021-11-13T22:35:30.418" v="252"/>
          <ac:picMkLst>
            <pc:docMk/>
            <pc:sldMk cId="3848316047" sldId="265"/>
            <ac:picMk id="3" creationId="{F0AD9691-0CFE-4A4F-8E94-6564B62F6808}"/>
          </ac:picMkLst>
        </pc:picChg>
        <pc:picChg chg="mod ord">
          <ac:chgData name="Kaniewska Agata" userId="S::akaniewska@sppogorzela.pl::f5e4c013-b9a1-438d-8d02-0eec708eee1e" providerId="AD" clId="Web-{1F706A74-472B-7BD7-3169-ECFC3B7AC0FD}" dt="2021-11-13T22:35:30.418" v="252"/>
          <ac:picMkLst>
            <pc:docMk/>
            <pc:sldMk cId="3848316047" sldId="265"/>
            <ac:picMk id="4" creationId="{C18EA8B8-3A71-43C4-9AF8-6F1B59E0A99A}"/>
          </ac:picMkLst>
        </pc:picChg>
        <pc:picChg chg="add mod ord">
          <ac:chgData name="Kaniewska Agata" userId="S::akaniewska@sppogorzela.pl::f5e4c013-b9a1-438d-8d02-0eec708eee1e" providerId="AD" clId="Web-{1F706A74-472B-7BD7-3169-ECFC3B7AC0FD}" dt="2021-11-13T22:36:24.997" v="257" actId="1076"/>
          <ac:picMkLst>
            <pc:docMk/>
            <pc:sldMk cId="3848316047" sldId="265"/>
            <ac:picMk id="5" creationId="{7588A8BF-630A-4DAD-9B12-D23D172758DF}"/>
          </ac:picMkLst>
        </pc:picChg>
        <pc:cxnChg chg="del">
          <ac:chgData name="Kaniewska Agata" userId="S::akaniewska@sppogorzela.pl::f5e4c013-b9a1-438d-8d02-0eec708eee1e" providerId="AD" clId="Web-{1F706A74-472B-7BD7-3169-ECFC3B7AC0FD}" dt="2021-11-13T22:35:30.418" v="252"/>
          <ac:cxnSpMkLst>
            <pc:docMk/>
            <pc:sldMk cId="3848316047" sldId="265"/>
            <ac:cxnSpMk id="11" creationId="{E126E481-B945-4179-BD79-05E96E9B29E1}"/>
          </ac:cxnSpMkLst>
        </pc:cxnChg>
      </pc:sldChg>
      <pc:sldChg chg="addSp modSp modTransition">
        <pc:chgData name="Kaniewska Agata" userId="S::akaniewska@sppogorzela.pl::f5e4c013-b9a1-438d-8d02-0eec708eee1e" providerId="AD" clId="Web-{1F706A74-472B-7BD7-3169-ECFC3B7AC0FD}" dt="2021-11-13T23:46:37.151" v="537"/>
        <pc:sldMkLst>
          <pc:docMk/>
          <pc:sldMk cId="3587492118" sldId="266"/>
        </pc:sldMkLst>
        <pc:picChg chg="add mod">
          <ac:chgData name="Kaniewska Agata" userId="S::akaniewska@sppogorzela.pl::f5e4c013-b9a1-438d-8d02-0eec708eee1e" providerId="AD" clId="Web-{1F706A74-472B-7BD7-3169-ECFC3B7AC0FD}" dt="2021-11-13T22:37:56.640" v="273"/>
          <ac:picMkLst>
            <pc:docMk/>
            <pc:sldMk cId="3587492118" sldId="266"/>
            <ac:picMk id="3" creationId="{27D63505-A267-4A06-A3D1-4C0BDF699413}"/>
          </ac:picMkLst>
        </pc:picChg>
      </pc:sldChg>
      <pc:sldChg chg="modTransition">
        <pc:chgData name="Kaniewska Agata" userId="S::akaniewska@sppogorzela.pl::f5e4c013-b9a1-438d-8d02-0eec708eee1e" providerId="AD" clId="Web-{1F706A74-472B-7BD7-3169-ECFC3B7AC0FD}" dt="2021-11-13T23:46:49.917" v="539"/>
        <pc:sldMkLst>
          <pc:docMk/>
          <pc:sldMk cId="3993221172" sldId="267"/>
        </pc:sldMkLst>
      </pc:sldChg>
      <pc:sldChg chg="modTransition">
        <pc:chgData name="Kaniewska Agata" userId="S::akaniewska@sppogorzela.pl::f5e4c013-b9a1-438d-8d02-0eec708eee1e" providerId="AD" clId="Web-{1F706A74-472B-7BD7-3169-ECFC3B7AC0FD}" dt="2021-11-13T23:46:53.605" v="540"/>
        <pc:sldMkLst>
          <pc:docMk/>
          <pc:sldMk cId="2001814280" sldId="268"/>
        </pc:sldMkLst>
      </pc:sldChg>
      <pc:sldChg chg="modTransition">
        <pc:chgData name="Kaniewska Agata" userId="S::akaniewska@sppogorzela.pl::f5e4c013-b9a1-438d-8d02-0eec708eee1e" providerId="AD" clId="Web-{1F706A74-472B-7BD7-3169-ECFC3B7AC0FD}" dt="2021-11-13T23:46:57.308" v="541"/>
        <pc:sldMkLst>
          <pc:docMk/>
          <pc:sldMk cId="1939108690" sldId="269"/>
        </pc:sldMkLst>
      </pc:sldChg>
      <pc:sldChg chg="addSp delSp modSp modTransition">
        <pc:chgData name="Kaniewska Agata" userId="S::akaniewska@sppogorzela.pl::f5e4c013-b9a1-438d-8d02-0eec708eee1e" providerId="AD" clId="Web-{1F706A74-472B-7BD7-3169-ECFC3B7AC0FD}" dt="2021-11-13T23:47:02.652" v="542"/>
        <pc:sldMkLst>
          <pc:docMk/>
          <pc:sldMk cId="125642684" sldId="270"/>
        </pc:sldMkLst>
        <pc:spChg chg="del">
          <ac:chgData name="Kaniewska Agata" userId="S::akaniewska@sppogorzela.pl::f5e4c013-b9a1-438d-8d02-0eec708eee1e" providerId="AD" clId="Web-{1F706A74-472B-7BD7-3169-ECFC3B7AC0FD}" dt="2021-11-13T22:37:27.545" v="265"/>
          <ac:spMkLst>
            <pc:docMk/>
            <pc:sldMk cId="125642684" sldId="270"/>
            <ac:spMk id="3" creationId="{61A4257B-0D93-459F-AA85-A8F0ECC685CF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3:40:15.720" v="502"/>
          <ac:spMkLst>
            <pc:docMk/>
            <pc:sldMk cId="125642684" sldId="270"/>
            <ac:spMk id="5" creationId="{6370CC92-7B1B-4CDD-A98D-4AF900E1A930}"/>
          </ac:spMkLst>
        </pc:spChg>
        <pc:spChg chg="add del mod">
          <ac:chgData name="Kaniewska Agata" userId="S::akaniewska@sppogorzela.pl::f5e4c013-b9a1-438d-8d02-0eec708eee1e" providerId="AD" clId="Web-{1F706A74-472B-7BD7-3169-ECFC3B7AC0FD}" dt="2021-11-13T23:38:40.874" v="482"/>
          <ac:spMkLst>
            <pc:docMk/>
            <pc:sldMk cId="125642684" sldId="270"/>
            <ac:spMk id="6" creationId="{77463A2A-5FCB-4848-B559-7F8C44F2F7E4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41:28.488" v="517"/>
          <ac:spMkLst>
            <pc:docMk/>
            <pc:sldMk cId="125642684" sldId="270"/>
            <ac:spMk id="7" creationId="{2D1F26FF-8CB6-45F5-AD35-72887D7E2161}"/>
          </ac:spMkLst>
        </pc:spChg>
        <pc:picChg chg="add del mod ord">
          <ac:chgData name="Kaniewska Agata" userId="S::akaniewska@sppogorzela.pl::f5e4c013-b9a1-438d-8d02-0eec708eee1e" providerId="AD" clId="Web-{1F706A74-472B-7BD7-3169-ECFC3B7AC0FD}" dt="2021-11-13T23:40:15.720" v="502"/>
          <ac:picMkLst>
            <pc:docMk/>
            <pc:sldMk cId="125642684" sldId="270"/>
            <ac:picMk id="3" creationId="{8908FFF1-BEEC-416F-B5C9-41745CC78F26}"/>
          </ac:picMkLst>
        </pc:picChg>
        <pc:picChg chg="add del mod ord">
          <ac:chgData name="Kaniewska Agata" userId="S::akaniewska@sppogorzela.pl::f5e4c013-b9a1-438d-8d02-0eec708eee1e" providerId="AD" clId="Web-{1F706A74-472B-7BD7-3169-ECFC3B7AC0FD}" dt="2021-11-13T22:38:04.546" v="274"/>
          <ac:picMkLst>
            <pc:docMk/>
            <pc:sldMk cId="125642684" sldId="270"/>
            <ac:picMk id="4" creationId="{8AD65B77-39C2-4467-81DB-4F62D047A48B}"/>
          </ac:picMkLst>
        </pc:picChg>
      </pc:sldChg>
      <pc:sldChg chg="addSp delSp modSp new mod modTransition setBg setClrOvrMap">
        <pc:chgData name="Kaniewska Agata" userId="S::akaniewska@sppogorzela.pl::f5e4c013-b9a1-438d-8d02-0eec708eee1e" providerId="AD" clId="Web-{1F706A74-472B-7BD7-3169-ECFC3B7AC0FD}" dt="2021-11-13T23:45:29.822" v="528"/>
        <pc:sldMkLst>
          <pc:docMk/>
          <pc:sldMk cId="2763332457" sldId="271"/>
        </pc:sldMkLst>
        <pc:spChg chg="mod ord">
          <ac:chgData name="Kaniewska Agata" userId="S::akaniewska@sppogorzela.pl::f5e4c013-b9a1-438d-8d02-0eec708eee1e" providerId="AD" clId="Web-{1F706A74-472B-7BD7-3169-ECFC3B7AC0FD}" dt="2021-11-13T22:14:52.276" v="136" actId="20577"/>
          <ac:spMkLst>
            <pc:docMk/>
            <pc:sldMk cId="2763332457" sldId="271"/>
            <ac:spMk id="2" creationId="{02CA7378-649E-4A3D-8C1F-C85DADE62F2A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2:13:40.946" v="129"/>
          <ac:spMkLst>
            <pc:docMk/>
            <pc:sldMk cId="2763332457" sldId="271"/>
            <ac:spMk id="3" creationId="{258C84F6-E80C-4AA2-A1BD-4B2773EBFE23}"/>
          </ac:spMkLst>
        </pc:spChg>
        <pc:spChg chg="mod">
          <ac:chgData name="Kaniewska Agata" userId="S::akaniewska@sppogorzela.pl::f5e4c013-b9a1-438d-8d02-0eec708eee1e" providerId="AD" clId="Web-{1F706A74-472B-7BD7-3169-ECFC3B7AC0FD}" dt="2021-11-13T22:14:57.073" v="137" actId="20577"/>
          <ac:spMkLst>
            <pc:docMk/>
            <pc:sldMk cId="2763332457" sldId="271"/>
            <ac:spMk id="4" creationId="{69778BA1-1876-483C-956A-E5912EDEE094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13:48.040" v="130"/>
          <ac:spMkLst>
            <pc:docMk/>
            <pc:sldMk cId="2763332457" sldId="271"/>
            <ac:spMk id="10" creationId="{71B2258F-86CA-4D4D-8270-BC05FCDEBFB3}"/>
          </ac:spMkLst>
        </pc:spChg>
        <pc:picChg chg="add mod ord">
          <ac:chgData name="Kaniewska Agata" userId="S::akaniewska@sppogorzela.pl::f5e4c013-b9a1-438d-8d02-0eec708eee1e" providerId="AD" clId="Web-{1F706A74-472B-7BD7-3169-ECFC3B7AC0FD}" dt="2021-11-13T22:13:48.040" v="130"/>
          <ac:picMkLst>
            <pc:docMk/>
            <pc:sldMk cId="2763332457" sldId="271"/>
            <ac:picMk id="5" creationId="{CBF49446-0F23-40DB-AD53-2707718AFB40}"/>
          </ac:picMkLst>
        </pc:picChg>
      </pc:sldChg>
      <pc:sldChg chg="addSp delSp modSp new mod ord modTransition setBg modClrScheme chgLayout">
        <pc:chgData name="Kaniewska Agata" userId="S::akaniewska@sppogorzela.pl::f5e4c013-b9a1-438d-8d02-0eec708eee1e" providerId="AD" clId="Web-{1F706A74-472B-7BD7-3169-ECFC3B7AC0FD}" dt="2021-11-13T23:45:14.181" v="527"/>
        <pc:sldMkLst>
          <pc:docMk/>
          <pc:sldMk cId="153915930" sldId="272"/>
        </pc:sldMkLst>
        <pc:spChg chg="mod ord">
          <ac:chgData name="Kaniewska Agata" userId="S::akaniewska@sppogorzela.pl::f5e4c013-b9a1-438d-8d02-0eec708eee1e" providerId="AD" clId="Web-{1F706A74-472B-7BD7-3169-ECFC3B7AC0FD}" dt="2021-11-13T22:04:27.606" v="76"/>
          <ac:spMkLst>
            <pc:docMk/>
            <pc:sldMk cId="153915930" sldId="272"/>
            <ac:spMk id="2" creationId="{A3E4FDDD-8C12-4605-ADE8-D80EEE4A26EE}"/>
          </ac:spMkLst>
        </pc:spChg>
        <pc:spChg chg="mod ord">
          <ac:chgData name="Kaniewska Agata" userId="S::akaniewska@sppogorzela.pl::f5e4c013-b9a1-438d-8d02-0eec708eee1e" providerId="AD" clId="Web-{1F706A74-472B-7BD7-3169-ECFC3B7AC0FD}" dt="2021-11-13T22:04:27.606" v="76"/>
          <ac:spMkLst>
            <pc:docMk/>
            <pc:sldMk cId="153915930" sldId="272"/>
            <ac:spMk id="3" creationId="{AB5C7A72-5FC7-4924-A6CF-85CFD1972F84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1:59:18.580" v="22"/>
          <ac:spMkLst>
            <pc:docMk/>
            <pc:sldMk cId="153915930" sldId="272"/>
            <ac:spMk id="4" creationId="{D33902FC-8F2E-45E8-8DE0-BF12FE0DF720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2:04:55.825" v="80" actId="1076"/>
          <ac:spMkLst>
            <pc:docMk/>
            <pc:sldMk cId="153915930" sldId="272"/>
            <ac:spMk id="7" creationId="{1CF8C617-66F6-43A0-8D91-86F61C1C4F11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04:27.606" v="76"/>
          <ac:spMkLst>
            <pc:docMk/>
            <pc:sldMk cId="153915930" sldId="272"/>
            <ac:spMk id="11" creationId="{4038CB10-1F5C-4D54-9DF7-12586DE5B007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04:27.606" v="76"/>
          <ac:spMkLst>
            <pc:docMk/>
            <pc:sldMk cId="153915930" sldId="272"/>
            <ac:spMk id="13" creationId="{73ED6512-6858-4552-B699-9A97FE9A4EA2}"/>
          </ac:spMkLst>
        </pc:spChg>
        <pc:picChg chg="add mod">
          <ac:chgData name="Kaniewska Agata" userId="S::akaniewska@sppogorzela.pl::f5e4c013-b9a1-438d-8d02-0eec708eee1e" providerId="AD" clId="Web-{1F706A74-472B-7BD7-3169-ECFC3B7AC0FD}" dt="2021-11-13T22:04:27.606" v="76"/>
          <ac:picMkLst>
            <pc:docMk/>
            <pc:sldMk cId="153915930" sldId="272"/>
            <ac:picMk id="5" creationId="{4D3F7CE5-A7F6-4A1A-8EDE-03069DF16050}"/>
          </ac:picMkLst>
        </pc:picChg>
        <pc:picChg chg="add mod">
          <ac:chgData name="Kaniewska Agata" userId="S::akaniewska@sppogorzela.pl::f5e4c013-b9a1-438d-8d02-0eec708eee1e" providerId="AD" clId="Web-{1F706A74-472B-7BD7-3169-ECFC3B7AC0FD}" dt="2021-11-13T22:04:27.606" v="76"/>
          <ac:picMkLst>
            <pc:docMk/>
            <pc:sldMk cId="153915930" sldId="272"/>
            <ac:picMk id="6" creationId="{64BE8F3A-F26C-47B7-AB12-24A7EA76CC5A}"/>
          </ac:picMkLst>
        </pc:picChg>
      </pc:sldChg>
      <pc:sldChg chg="addSp delSp modSp new mod modTransition setBg modClrScheme setClrOvrMap chgLayout">
        <pc:chgData name="Kaniewska Agata" userId="S::akaniewska@sppogorzela.pl::f5e4c013-b9a1-438d-8d02-0eec708eee1e" providerId="AD" clId="Web-{1F706A74-472B-7BD7-3169-ECFC3B7AC0FD}" dt="2021-11-13T23:45:35.775" v="529"/>
        <pc:sldMkLst>
          <pc:docMk/>
          <pc:sldMk cId="1548573659" sldId="273"/>
        </pc:sldMkLst>
        <pc:spChg chg="mod ord">
          <ac:chgData name="Kaniewska Agata" userId="S::akaniewska@sppogorzela.pl::f5e4c013-b9a1-438d-8d02-0eec708eee1e" providerId="AD" clId="Web-{1F706A74-472B-7BD7-3169-ECFC3B7AC0FD}" dt="2021-11-13T22:21:43.864" v="206" actId="20577"/>
          <ac:spMkLst>
            <pc:docMk/>
            <pc:sldMk cId="1548573659" sldId="273"/>
            <ac:spMk id="2" creationId="{C328250C-759A-4975-B860-9969109F676A}"/>
          </ac:spMkLst>
        </pc:spChg>
        <pc:spChg chg="mod ord">
          <ac:chgData name="Kaniewska Agata" userId="S::akaniewska@sppogorzela.pl::f5e4c013-b9a1-438d-8d02-0eec708eee1e" providerId="AD" clId="Web-{1F706A74-472B-7BD7-3169-ECFC3B7AC0FD}" dt="2021-11-13T22:21:50.801" v="207" actId="20577"/>
          <ac:spMkLst>
            <pc:docMk/>
            <pc:sldMk cId="1548573659" sldId="273"/>
            <ac:spMk id="3" creationId="{0095741E-10CA-4F41-AB23-183011B820E3}"/>
          </ac:spMkLst>
        </pc:spChg>
        <pc:spChg chg="add del mod ord">
          <ac:chgData name="Kaniewska Agata" userId="S::akaniewska@sppogorzela.pl::f5e4c013-b9a1-438d-8d02-0eec708eee1e" providerId="AD" clId="Web-{1F706A74-472B-7BD7-3169-ECFC3B7AC0FD}" dt="2021-11-13T22:19:00.204" v="186"/>
          <ac:spMkLst>
            <pc:docMk/>
            <pc:sldMk cId="1548573659" sldId="273"/>
            <ac:spMk id="4" creationId="{316ED68E-AB95-4213-BFCA-FD6EFFC2D8CA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2:22:05.974" v="210" actId="1076"/>
          <ac:spMkLst>
            <pc:docMk/>
            <pc:sldMk cId="1548573659" sldId="273"/>
            <ac:spMk id="6" creationId="{CD6DCEDA-FE59-4C3C-98FD-C00CA0DAC034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2:22:34.459" v="213" actId="1076"/>
          <ac:spMkLst>
            <pc:docMk/>
            <pc:sldMk cId="1548573659" sldId="273"/>
            <ac:spMk id="7" creationId="{16C7D41D-B80A-4B12-8E1C-750E3CA3F9E1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0:13.440" v="194"/>
          <ac:spMkLst>
            <pc:docMk/>
            <pc:sldMk cId="1548573659" sldId="273"/>
            <ac:spMk id="10" creationId="{5A0118C5-4F8D-4CF4-BADD-53FEACC6C42A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0:13.440" v="194"/>
          <ac:spMkLst>
            <pc:docMk/>
            <pc:sldMk cId="1548573659" sldId="273"/>
            <ac:spMk id="12" creationId="{EAED1919-54A1-41C9-B30B-A3FF3F58E38B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0:13.440" v="194"/>
          <ac:spMkLst>
            <pc:docMk/>
            <pc:sldMk cId="1548573659" sldId="273"/>
            <ac:spMk id="18" creationId="{FFFEB18F-F81F-4CED-BE64-EB888A77C3B8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01.941" v="198"/>
          <ac:spMkLst>
            <pc:docMk/>
            <pc:sldMk cId="1548573659" sldId="273"/>
            <ac:spMk id="90" creationId="{56C20283-73E0-40EC-8AD8-057F581F64C2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01.941" v="198"/>
          <ac:spMkLst>
            <pc:docMk/>
            <pc:sldMk cId="1548573659" sldId="273"/>
            <ac:spMk id="92" creationId="{3FCC729B-E528-40C3-82D3-BA4375575E87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01.941" v="198"/>
          <ac:spMkLst>
            <pc:docMk/>
            <pc:sldMk cId="1548573659" sldId="273"/>
            <ac:spMk id="94" creationId="{58F1FB8D-1842-4A04-998D-6CF047AB2790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198" creationId="{5A0118C5-4F8D-4CF4-BADD-53FEACC6C42A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200" creationId="{3C1D1FA3-6212-4B97-9B1E-C7F81247C2B9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202" creationId="{11C51958-04D4-4687-95A2-95DCDCF47464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204" creationId="{79AFCB35-9C04-4524-A0B1-57FF6865D013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206" creationId="{D11AD2AD-0BA0-4DD3-8EEA-84686A0E718C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2:21:15.269" v="200"/>
          <ac:spMkLst>
            <pc:docMk/>
            <pc:sldMk cId="1548573659" sldId="273"/>
            <ac:spMk id="215" creationId="{2B566528-1B12-4246-9431-5C2D7D081168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217" creationId="{C7FA33FF-088D-4F16-95A2-2C64D353DEA8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218" creationId="{A376EFB1-01CF-419F-ABF1-2AF02BBFCBD1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2:21:15.285" v="201"/>
          <ac:spMkLst>
            <pc:docMk/>
            <pc:sldMk cId="1548573659" sldId="273"/>
            <ac:spMk id="219" creationId="{FF9DEA15-78BD-4750-AA18-B9F28A6D5AB8}"/>
          </ac:spMkLst>
        </pc:spChg>
        <pc:grpChg chg="add del">
          <ac:chgData name="Kaniewska Agata" userId="S::akaniewska@sppogorzela.pl::f5e4c013-b9a1-438d-8d02-0eec708eee1e" providerId="AD" clId="Web-{1F706A74-472B-7BD7-3169-ECFC3B7AC0FD}" dt="2021-11-13T22:20:13.440" v="194"/>
          <ac:grpSpMkLst>
            <pc:docMk/>
            <pc:sldMk cId="1548573659" sldId="273"/>
            <ac:grpSpMk id="14" creationId="{C4751043-2EE3-4222-9979-8E61D93DA8DC}"/>
          </ac:grpSpMkLst>
        </pc:grpChg>
        <pc:grpChg chg="add del">
          <ac:chgData name="Kaniewska Agata" userId="S::akaniewska@sppogorzela.pl::f5e4c013-b9a1-438d-8d02-0eec708eee1e" providerId="AD" clId="Web-{1F706A74-472B-7BD7-3169-ECFC3B7AC0FD}" dt="2021-11-13T22:20:13.440" v="194"/>
          <ac:grpSpMkLst>
            <pc:docMk/>
            <pc:sldMk cId="1548573659" sldId="273"/>
            <ac:grpSpMk id="20" creationId="{00E015F5-1A99-4E40-BC3D-7707802996B5}"/>
          </ac:grpSpMkLst>
        </pc:grpChg>
        <pc:grpChg chg="add del">
          <ac:chgData name="Kaniewska Agata" userId="S::akaniewska@sppogorzela.pl::f5e4c013-b9a1-438d-8d02-0eec708eee1e" providerId="AD" clId="Web-{1F706A74-472B-7BD7-3169-ECFC3B7AC0FD}" dt="2021-11-13T22:20:13.440" v="194"/>
          <ac:grpSpMkLst>
            <pc:docMk/>
            <pc:sldMk cId="1548573659" sldId="273"/>
            <ac:grpSpMk id="24" creationId="{5468B3A9-705E-43C3-A742-0619B0D8F2EE}"/>
          </ac:grpSpMkLst>
        </pc:grpChg>
        <pc:grpChg chg="add del">
          <ac:chgData name="Kaniewska Agata" userId="S::akaniewska@sppogorzela.pl::f5e4c013-b9a1-438d-8d02-0eec708eee1e" providerId="AD" clId="Web-{1F706A74-472B-7BD7-3169-ECFC3B7AC0FD}" dt="2021-11-13T22:21:15.269" v="200"/>
          <ac:grpSpMkLst>
            <pc:docMk/>
            <pc:sldMk cId="1548573659" sldId="273"/>
            <ac:grpSpMk id="96" creationId="{DC8D6E3B-FFED-480F-941D-FE376375B8B7}"/>
          </ac:grpSpMkLst>
        </pc:grpChg>
        <pc:grpChg chg="add del">
          <ac:chgData name="Kaniewska Agata" userId="S::akaniewska@sppogorzela.pl::f5e4c013-b9a1-438d-8d02-0eec708eee1e" providerId="AD" clId="Web-{1F706A74-472B-7BD7-3169-ECFC3B7AC0FD}" dt="2021-11-13T22:21:15.285" v="201"/>
          <ac:grpSpMkLst>
            <pc:docMk/>
            <pc:sldMk cId="1548573659" sldId="273"/>
            <ac:grpSpMk id="208" creationId="{0C156BF8-7FF7-440F-BE2B-417DFFE8BFA5}"/>
          </ac:grpSpMkLst>
        </pc:grpChg>
        <pc:grpChg chg="add del">
          <ac:chgData name="Kaniewska Agata" userId="S::akaniewska@sppogorzela.pl::f5e4c013-b9a1-438d-8d02-0eec708eee1e" providerId="AD" clId="Web-{1F706A74-472B-7BD7-3169-ECFC3B7AC0FD}" dt="2021-11-13T22:21:15.269" v="200"/>
          <ac:grpSpMkLst>
            <pc:docMk/>
            <pc:sldMk cId="1548573659" sldId="273"/>
            <ac:grpSpMk id="216" creationId="{C34A4475-365F-4381-A542-4698D63774B8}"/>
          </ac:grpSpMkLst>
        </pc:grpChg>
        <pc:picChg chg="add mod ord">
          <ac:chgData name="Kaniewska Agata" userId="S::akaniewska@sppogorzela.pl::f5e4c013-b9a1-438d-8d02-0eec708eee1e" providerId="AD" clId="Web-{1F706A74-472B-7BD7-3169-ECFC3B7AC0FD}" dt="2021-11-13T22:21:15.285" v="201"/>
          <ac:picMkLst>
            <pc:docMk/>
            <pc:sldMk cId="1548573659" sldId="273"/>
            <ac:picMk id="5" creationId="{CDEAEC9B-A137-4EAC-832A-6C4446C5EA25}"/>
          </ac:picMkLst>
        </pc:picChg>
      </pc:sldChg>
      <pc:sldChg chg="addSp delSp modSp new mod modTransition setBg setClrOvrMap">
        <pc:chgData name="Kaniewska Agata" userId="S::akaniewska@sppogorzela.pl::f5e4c013-b9a1-438d-8d02-0eec708eee1e" providerId="AD" clId="Web-{1F706A74-472B-7BD7-3169-ECFC3B7AC0FD}" dt="2021-11-13T23:45:52.979" v="531"/>
        <pc:sldMkLst>
          <pc:docMk/>
          <pc:sldMk cId="3235089702" sldId="274"/>
        </pc:sldMkLst>
        <pc:spChg chg="mod">
          <ac:chgData name="Kaniewska Agata" userId="S::akaniewska@sppogorzela.pl::f5e4c013-b9a1-438d-8d02-0eec708eee1e" providerId="AD" clId="Web-{1F706A74-472B-7BD7-3169-ECFC3B7AC0FD}" dt="2021-11-13T23:27:59.031" v="454" actId="1076"/>
          <ac:spMkLst>
            <pc:docMk/>
            <pc:sldMk cId="3235089702" sldId="274"/>
            <ac:spMk id="2" creationId="{8FC3A7F1-F5AB-4F81-BDB2-7C65A177BA4D}"/>
          </ac:spMkLst>
        </pc:spChg>
        <pc:spChg chg="mod">
          <ac:chgData name="Kaniewska Agata" userId="S::akaniewska@sppogorzela.pl::f5e4c013-b9a1-438d-8d02-0eec708eee1e" providerId="AD" clId="Web-{1F706A74-472B-7BD7-3169-ECFC3B7AC0FD}" dt="2021-11-13T23:26:06.232" v="444" actId="1076"/>
          <ac:spMkLst>
            <pc:docMk/>
            <pc:sldMk cId="3235089702" sldId="274"/>
            <ac:spMk id="3" creationId="{6A5321E0-04AC-43D3-B6EA-2750DBCEF253}"/>
          </ac:spMkLst>
        </pc:spChg>
        <pc:spChg chg="del mod">
          <ac:chgData name="Kaniewska Agata" userId="S::akaniewska@sppogorzela.pl::f5e4c013-b9a1-438d-8d02-0eec708eee1e" providerId="AD" clId="Web-{1F706A74-472B-7BD7-3169-ECFC3B7AC0FD}" dt="2021-11-13T23:19:22.707" v="398"/>
          <ac:spMkLst>
            <pc:docMk/>
            <pc:sldMk cId="3235089702" sldId="274"/>
            <ac:spMk id="4" creationId="{B81AB65C-5377-42DE-8A07-84E8FC62FB90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2:16.851" v="411"/>
          <ac:spMkLst>
            <pc:docMk/>
            <pc:sldMk cId="3235089702" sldId="274"/>
            <ac:spMk id="10" creationId="{8F90786E-B72D-4C32-BDCE-A170B007822D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2:16.851" v="411"/>
          <ac:spMkLst>
            <pc:docMk/>
            <pc:sldMk cId="3235089702" sldId="274"/>
            <ac:spMk id="12" creationId="{5E46F2E7-848F-4A6C-A098-4764FDEA771A}"/>
          </ac:spMkLst>
        </pc:spChg>
        <pc:spChg chg="add del mod">
          <ac:chgData name="Kaniewska Agata" userId="S::akaniewska@sppogorzela.pl::f5e4c013-b9a1-438d-8d02-0eec708eee1e" providerId="AD" clId="Web-{1F706A74-472B-7BD7-3169-ECFC3B7AC0FD}" dt="2021-11-13T23:19:46.473" v="400"/>
          <ac:spMkLst>
            <pc:docMk/>
            <pc:sldMk cId="3235089702" sldId="274"/>
            <ac:spMk id="14" creationId="{A9526D4C-38B6-42EF-BFDF-70A7B2C334C4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3:24.681" v="417"/>
          <ac:spMkLst>
            <pc:docMk/>
            <pc:sldMk cId="3235089702" sldId="274"/>
            <ac:spMk id="16" creationId="{1A9F7B4E-B03D-4F64-BE33-00D074458D45}"/>
          </ac:spMkLst>
        </pc:spChg>
        <pc:spChg chg="add del mod">
          <ac:chgData name="Kaniewska Agata" userId="S::akaniewska@sppogorzela.pl::f5e4c013-b9a1-438d-8d02-0eec708eee1e" providerId="AD" clId="Web-{1F706A74-472B-7BD7-3169-ECFC3B7AC0FD}" dt="2021-11-13T23:20:55.552" v="404"/>
          <ac:spMkLst>
            <pc:docMk/>
            <pc:sldMk cId="3235089702" sldId="274"/>
            <ac:spMk id="17" creationId="{48E0B869-FC77-4EB5-8098-789D81F89408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5:00.574" v="428"/>
          <ac:spMkLst>
            <pc:docMk/>
            <pc:sldMk cId="3235089702" sldId="274"/>
            <ac:spMk id="18" creationId="{4610D624-AE50-436F-9E96-6368CB7D765D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3:24.681" v="417"/>
          <ac:spMkLst>
            <pc:docMk/>
            <pc:sldMk cId="3235089702" sldId="274"/>
            <ac:spMk id="19" creationId="{7E2BE7F7-CA89-4002-ACCE-A478AEA24F5E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5:09.683" v="430"/>
          <ac:spMkLst>
            <pc:docMk/>
            <pc:sldMk cId="3235089702" sldId="274"/>
            <ac:spMk id="20" creationId="{359606ED-8ECE-4BAB-8A16-FF90D42DA3D2}"/>
          </ac:spMkLst>
        </pc:spChg>
        <pc:spChg chg="add mod">
          <ac:chgData name="Kaniewska Agata" userId="S::akaniewska@sppogorzela.pl::f5e4c013-b9a1-438d-8d02-0eec708eee1e" providerId="AD" clId="Web-{1F706A74-472B-7BD7-3169-ECFC3B7AC0FD}" dt="2021-11-13T23:27:52.812" v="453" actId="688"/>
          <ac:spMkLst>
            <pc:docMk/>
            <pc:sldMk cId="3235089702" sldId="274"/>
            <ac:spMk id="21" creationId="{A88F44D5-155D-4F4C-8CE8-980F96D662E7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4:52.011" v="426"/>
          <ac:spMkLst>
            <pc:docMk/>
            <pc:sldMk cId="3235089702" sldId="274"/>
            <ac:spMk id="24" creationId="{C5E6CFF1-2F42-4E10-9A97-F116F46F53FE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4:51.995" v="425"/>
          <ac:spMkLst>
            <pc:docMk/>
            <pc:sldMk cId="3235089702" sldId="274"/>
            <ac:spMk id="28" creationId="{1A9F7B4E-B03D-4F64-BE33-00D074458D45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24:52.011" v="426"/>
          <ac:spMkLst>
            <pc:docMk/>
            <pc:sldMk cId="3235089702" sldId="274"/>
            <ac:spMk id="29" creationId="{21A75659-5A6F-4F77-9679-678A00B9D8DC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24:52.011" v="426"/>
          <ac:spMkLst>
            <pc:docMk/>
            <pc:sldMk cId="3235089702" sldId="274"/>
            <ac:spMk id="30" creationId="{E30A3A45-140E-431E-AED0-07EF836310B3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4:27.104" v="423"/>
          <ac:spMkLst>
            <pc:docMk/>
            <pc:sldMk cId="3235089702" sldId="274"/>
            <ac:spMk id="31" creationId="{5E8D2E83-FB3A-40E7-A9E5-7AB389D612B4}"/>
          </ac:spMkLst>
        </pc:spChg>
        <pc:spChg chg="add del">
          <ac:chgData name="Kaniewska Agata" userId="S::akaniewska@sppogorzela.pl::f5e4c013-b9a1-438d-8d02-0eec708eee1e" providerId="AD" clId="Web-{1F706A74-472B-7BD7-3169-ECFC3B7AC0FD}" dt="2021-11-13T23:24:51.995" v="425"/>
          <ac:spMkLst>
            <pc:docMk/>
            <pc:sldMk cId="3235089702" sldId="274"/>
            <ac:spMk id="33" creationId="{7E2BE7F7-CA89-4002-ACCE-A478AEA24F5E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24:52.011" v="426"/>
          <ac:spMkLst>
            <pc:docMk/>
            <pc:sldMk cId="3235089702" sldId="274"/>
            <ac:spMk id="35" creationId="{55D4142C-5077-457F-A6AD-3FECFDB39685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24:52.011" v="426"/>
          <ac:spMkLst>
            <pc:docMk/>
            <pc:sldMk cId="3235089702" sldId="274"/>
            <ac:spMk id="37" creationId="{7A5F0580-5EE9-419F-96EE-B6529EF6E7D0}"/>
          </ac:spMkLst>
        </pc:spChg>
        <pc:graphicFrameChg chg="add del mod ord modGraphic">
          <ac:chgData name="Kaniewska Agata" userId="S::akaniewska@sppogorzela.pl::f5e4c013-b9a1-438d-8d02-0eec708eee1e" providerId="AD" clId="Web-{1F706A74-472B-7BD7-3169-ECFC3B7AC0FD}" dt="2021-11-13T23:19:28.941" v="399"/>
          <ac:graphicFrameMkLst>
            <pc:docMk/>
            <pc:sldMk cId="3235089702" sldId="274"/>
            <ac:graphicFrameMk id="6" creationId="{CC9209A6-D09E-4D64-9444-D833F1DA72A1}"/>
          </ac:graphicFrameMkLst>
        </pc:graphicFrameChg>
        <pc:picChg chg="add mod ord">
          <ac:chgData name="Kaniewska Agata" userId="S::akaniewska@sppogorzela.pl::f5e4c013-b9a1-438d-8d02-0eec708eee1e" providerId="AD" clId="Web-{1F706A74-472B-7BD7-3169-ECFC3B7AC0FD}" dt="2021-11-13T23:24:52.011" v="426"/>
          <ac:picMkLst>
            <pc:docMk/>
            <pc:sldMk cId="3235089702" sldId="274"/>
            <ac:picMk id="5" creationId="{3491121E-58B9-4769-853F-2B9AFD7D3927}"/>
          </ac:picMkLst>
        </pc:picChg>
        <pc:picChg chg="add del mod ord">
          <ac:chgData name="Kaniewska Agata" userId="S::akaniewska@sppogorzela.pl::f5e4c013-b9a1-438d-8d02-0eec708eee1e" providerId="AD" clId="Web-{1F706A74-472B-7BD7-3169-ECFC3B7AC0FD}" dt="2021-11-13T23:20:19.802" v="401"/>
          <ac:picMkLst>
            <pc:docMk/>
            <pc:sldMk cId="3235089702" sldId="274"/>
            <ac:picMk id="15" creationId="{4F1CD0A2-30FE-4607-AC44-4A89CBB3B0F1}"/>
          </ac:picMkLst>
        </pc:picChg>
        <pc:cxnChg chg="add del">
          <ac:chgData name="Kaniewska Agata" userId="S::akaniewska@sppogorzela.pl::f5e4c013-b9a1-438d-8d02-0eec708eee1e" providerId="AD" clId="Web-{1F706A74-472B-7BD7-3169-ECFC3B7AC0FD}" dt="2021-11-13T23:24:52.011" v="426"/>
          <ac:cxnSpMkLst>
            <pc:docMk/>
            <pc:sldMk cId="3235089702" sldId="274"/>
            <ac:cxnSpMk id="26" creationId="{67182200-4859-4C8D-BCBB-55B245C28BA3}"/>
          </ac:cxnSpMkLst>
        </pc:cxnChg>
      </pc:sldChg>
      <pc:sldChg chg="modSp new modTransition">
        <pc:chgData name="Kaniewska Agata" userId="S::akaniewska@sppogorzela.pl::f5e4c013-b9a1-438d-8d02-0eec708eee1e" providerId="AD" clId="Web-{1F706A74-472B-7BD7-3169-ECFC3B7AC0FD}" dt="2021-11-13T23:45:05.259" v="525"/>
        <pc:sldMkLst>
          <pc:docMk/>
          <pc:sldMk cId="3599191219" sldId="275"/>
        </pc:sldMkLst>
        <pc:spChg chg="mod">
          <ac:chgData name="Kaniewska Agata" userId="S::akaniewska@sppogorzela.pl::f5e4c013-b9a1-438d-8d02-0eec708eee1e" providerId="AD" clId="Web-{1F706A74-472B-7BD7-3169-ECFC3B7AC0FD}" dt="2021-11-13T23:10:16.350" v="282" actId="20577"/>
          <ac:spMkLst>
            <pc:docMk/>
            <pc:sldMk cId="3599191219" sldId="275"/>
            <ac:spMk id="2" creationId="{33A87F48-E394-41B1-8074-7B93CCC44061}"/>
          </ac:spMkLst>
        </pc:spChg>
        <pc:spChg chg="mod">
          <ac:chgData name="Kaniewska Agata" userId="S::akaniewska@sppogorzela.pl::f5e4c013-b9a1-438d-8d02-0eec708eee1e" providerId="AD" clId="Web-{1F706A74-472B-7BD7-3169-ECFC3B7AC0FD}" dt="2021-11-13T23:10:10.928" v="281" actId="20577"/>
          <ac:spMkLst>
            <pc:docMk/>
            <pc:sldMk cId="3599191219" sldId="275"/>
            <ac:spMk id="3" creationId="{9BB4950C-991A-4569-8BFC-18BC32B692AB}"/>
          </ac:spMkLst>
        </pc:spChg>
        <pc:spChg chg="mod">
          <ac:chgData name="Kaniewska Agata" userId="S::akaniewska@sppogorzela.pl::f5e4c013-b9a1-438d-8d02-0eec708eee1e" providerId="AD" clId="Web-{1F706A74-472B-7BD7-3169-ECFC3B7AC0FD}" dt="2021-11-13T23:10:10.928" v="281" actId="20577"/>
          <ac:spMkLst>
            <pc:docMk/>
            <pc:sldMk cId="3599191219" sldId="275"/>
            <ac:spMk id="4" creationId="{A7E72674-04AD-4487-8386-7992E9F2C93A}"/>
          </ac:spMkLst>
        </pc:spChg>
      </pc:sldChg>
      <pc:sldChg chg="addSp delSp modSp new mod setBg modClrScheme chgLayout">
        <pc:chgData name="Kaniewska Agata" userId="S::akaniewska@sppogorzela.pl::f5e4c013-b9a1-438d-8d02-0eec708eee1e" providerId="AD" clId="Web-{1F706A74-472B-7BD7-3169-ECFC3B7AC0FD}" dt="2021-11-13T23:33:29.679" v="472" actId="20577"/>
        <pc:sldMkLst>
          <pc:docMk/>
          <pc:sldMk cId="3474609283" sldId="276"/>
        </pc:sldMkLst>
        <pc:spChg chg="mod ord">
          <ac:chgData name="Kaniewska Agata" userId="S::akaniewska@sppogorzela.pl::f5e4c013-b9a1-438d-8d02-0eec708eee1e" providerId="AD" clId="Web-{1F706A74-472B-7BD7-3169-ECFC3B7AC0FD}" dt="2021-11-13T23:33:23.711" v="471" actId="1076"/>
          <ac:spMkLst>
            <pc:docMk/>
            <pc:sldMk cId="3474609283" sldId="276"/>
            <ac:spMk id="2" creationId="{A4A84EB6-6974-486F-9056-E3BF2440640F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3:11:43.290" v="292"/>
          <ac:spMkLst>
            <pc:docMk/>
            <pc:sldMk cId="3474609283" sldId="276"/>
            <ac:spMk id="3" creationId="{18787000-5EF2-41C2-B211-35A4D246B736}"/>
          </ac:spMkLst>
        </pc:spChg>
        <pc:spChg chg="mod ord">
          <ac:chgData name="Kaniewska Agata" userId="S::akaniewska@sppogorzela.pl::f5e4c013-b9a1-438d-8d02-0eec708eee1e" providerId="AD" clId="Web-{1F706A74-472B-7BD7-3169-ECFC3B7AC0FD}" dt="2021-11-13T23:33:29.679" v="472" actId="20577"/>
          <ac:spMkLst>
            <pc:docMk/>
            <pc:sldMk cId="3474609283" sldId="276"/>
            <ac:spMk id="4" creationId="{FAB7BBE0-B939-4649-AB07-C1EDF7AF4BEE}"/>
          </ac:spMkLst>
        </pc:spChg>
        <pc:spChg chg="del">
          <ac:chgData name="Kaniewska Agata" userId="S::akaniewska@sppogorzela.pl::f5e4c013-b9a1-438d-8d02-0eec708eee1e" providerId="AD" clId="Web-{1F706A74-472B-7BD7-3169-ECFC3B7AC0FD}" dt="2021-11-13T23:11:43.290" v="292"/>
          <ac:spMkLst>
            <pc:docMk/>
            <pc:sldMk cId="3474609283" sldId="276"/>
            <ac:spMk id="5" creationId="{C150D7F8-F717-4576-AD3D-378E747F86A0}"/>
          </ac:spMkLst>
        </pc:spChg>
        <pc:spChg chg="del mod ord">
          <ac:chgData name="Kaniewska Agata" userId="S::akaniewska@sppogorzela.pl::f5e4c013-b9a1-438d-8d02-0eec708eee1e" providerId="AD" clId="Web-{1F706A74-472B-7BD7-3169-ECFC3B7AC0FD}" dt="2021-11-13T23:28:51.501" v="456"/>
          <ac:spMkLst>
            <pc:docMk/>
            <pc:sldMk cId="3474609283" sldId="276"/>
            <ac:spMk id="6" creationId="{4A24FE33-E8F1-44CF-B19F-5577A84E6487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3:01.116" v="467"/>
          <ac:spMkLst>
            <pc:docMk/>
            <pc:sldMk cId="3474609283" sldId="276"/>
            <ac:spMk id="13" creationId="{5A0118C5-4F8D-4CF4-BADD-53FEACC6C42A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3:01.116" v="467"/>
          <ac:spMkLst>
            <pc:docMk/>
            <pc:sldMk cId="3474609283" sldId="276"/>
            <ac:spMk id="15" creationId="{F98F79A4-A6C7-4101-B1E9-27E05CB7CFA0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3:01.116" v="467"/>
          <ac:spMkLst>
            <pc:docMk/>
            <pc:sldMk cId="3474609283" sldId="276"/>
            <ac:spMk id="17" creationId="{F8875E4C-CFFE-4552-ABC7-175C3CB757FB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3:01.116" v="467"/>
          <ac:spMkLst>
            <pc:docMk/>
            <pc:sldMk cId="3474609283" sldId="276"/>
            <ac:spMk id="19" creationId="{79AFCB35-9C04-4524-A0B1-57FF6865D013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3:01.116" v="467"/>
          <ac:spMkLst>
            <pc:docMk/>
            <pc:sldMk cId="3474609283" sldId="276"/>
            <ac:spMk id="21" creationId="{D11AD2AD-0BA0-4DD3-8EEA-84686A0E718C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3:01.116" v="467"/>
          <ac:spMkLst>
            <pc:docMk/>
            <pc:sldMk cId="3474609283" sldId="276"/>
            <ac:spMk id="23" creationId="{9E5C5460-229E-46C8-A712-CC317985420F}"/>
          </ac:spMkLst>
        </pc:spChg>
        <pc:spChg chg="add">
          <ac:chgData name="Kaniewska Agata" userId="S::akaniewska@sppogorzela.pl::f5e4c013-b9a1-438d-8d02-0eec708eee1e" providerId="AD" clId="Web-{1F706A74-472B-7BD7-3169-ECFC3B7AC0FD}" dt="2021-11-13T23:33:01.116" v="467"/>
          <ac:spMkLst>
            <pc:docMk/>
            <pc:sldMk cId="3474609283" sldId="276"/>
            <ac:spMk id="25" creationId="{53812026-3FC6-44DA-94EF-3B81640494BD}"/>
          </ac:spMkLst>
        </pc:spChg>
        <pc:grpChg chg="add">
          <ac:chgData name="Kaniewska Agata" userId="S::akaniewska@sppogorzela.pl::f5e4c013-b9a1-438d-8d02-0eec708eee1e" providerId="AD" clId="Web-{1F706A74-472B-7BD7-3169-ECFC3B7AC0FD}" dt="2021-11-13T23:33:01.116" v="467"/>
          <ac:grpSpMkLst>
            <pc:docMk/>
            <pc:sldMk cId="3474609283" sldId="276"/>
            <ac:grpSpMk id="27" creationId="{0C156BF8-7FF7-440F-BE2B-417DFFE8BFA5}"/>
          </ac:grpSpMkLst>
        </pc:grpChg>
        <pc:picChg chg="add mod ord">
          <ac:chgData name="Kaniewska Agata" userId="S::akaniewska@sppogorzela.pl::f5e4c013-b9a1-438d-8d02-0eec708eee1e" providerId="AD" clId="Web-{1F706A74-472B-7BD7-3169-ECFC3B7AC0FD}" dt="2021-11-13T23:33:01.116" v="467"/>
          <ac:picMkLst>
            <pc:docMk/>
            <pc:sldMk cId="3474609283" sldId="276"/>
            <ac:picMk id="7" creationId="{86A0CC92-5167-4602-A993-AE794874ACE2}"/>
          </ac:picMkLst>
        </pc:picChg>
        <pc:picChg chg="add mod">
          <ac:chgData name="Kaniewska Agata" userId="S::akaniewska@sppogorzela.pl::f5e4c013-b9a1-438d-8d02-0eec708eee1e" providerId="AD" clId="Web-{1F706A74-472B-7BD7-3169-ECFC3B7AC0FD}" dt="2021-11-13T23:33:01.116" v="467"/>
          <ac:picMkLst>
            <pc:docMk/>
            <pc:sldMk cId="3474609283" sldId="276"/>
            <ac:picMk id="8" creationId="{98E71D48-707C-4DB5-9E69-1F05370E2668}"/>
          </ac:picMkLst>
        </pc:picChg>
      </pc:sldChg>
    </pc:docChg>
  </pc:docChgLst>
  <pc:docChgLst>
    <pc:chgData name="Kaniewska Agata" userId="S::akaniewska@sppogorzela.pl::f5e4c013-b9a1-438d-8d02-0eec708eee1e" providerId="AD" clId="Web-{3285D3FE-5F83-2BD3-16D2-AEF5A42BFF77}"/>
    <pc:docChg chg="addSld modSld">
      <pc:chgData name="Kaniewska Agata" userId="S::akaniewska@sppogorzela.pl::f5e4c013-b9a1-438d-8d02-0eec708eee1e" providerId="AD" clId="Web-{3285D3FE-5F83-2BD3-16D2-AEF5A42BFF77}" dt="2021-11-14T21:34:30.693" v="102"/>
      <pc:docMkLst>
        <pc:docMk/>
      </pc:docMkLst>
      <pc:sldChg chg="modSp">
        <pc:chgData name="Kaniewska Agata" userId="S::akaniewska@sppogorzela.pl::f5e4c013-b9a1-438d-8d02-0eec708eee1e" providerId="AD" clId="Web-{3285D3FE-5F83-2BD3-16D2-AEF5A42BFF77}" dt="2021-11-14T21:23:02.072" v="61" actId="20577"/>
        <pc:sldMkLst>
          <pc:docMk/>
          <pc:sldMk cId="1902687353" sldId="257"/>
        </pc:sldMkLst>
        <pc:spChg chg="mod">
          <ac:chgData name="Kaniewska Agata" userId="S::akaniewska@sppogorzela.pl::f5e4c013-b9a1-438d-8d02-0eec708eee1e" providerId="AD" clId="Web-{3285D3FE-5F83-2BD3-16D2-AEF5A42BFF77}" dt="2021-11-14T21:16:01.191" v="19" actId="20577"/>
          <ac:spMkLst>
            <pc:docMk/>
            <pc:sldMk cId="1902687353" sldId="257"/>
            <ac:spMk id="3" creationId="{61EA23A3-797B-4964-9103-3D8F76FB3F37}"/>
          </ac:spMkLst>
        </pc:spChg>
        <pc:spChg chg="mod">
          <ac:chgData name="Kaniewska Agata" userId="S::akaniewska@sppogorzela.pl::f5e4c013-b9a1-438d-8d02-0eec708eee1e" providerId="AD" clId="Web-{3285D3FE-5F83-2BD3-16D2-AEF5A42BFF77}" dt="2021-11-14T21:23:02.072" v="61" actId="20577"/>
          <ac:spMkLst>
            <pc:docMk/>
            <pc:sldMk cId="1902687353" sldId="257"/>
            <ac:spMk id="9" creationId="{CED33A41-5324-4365-9D87-B2AB7C2F5F92}"/>
          </ac:spMkLst>
        </pc:spChg>
      </pc:sldChg>
      <pc:sldChg chg="modSp">
        <pc:chgData name="Kaniewska Agata" userId="S::akaniewska@sppogorzela.pl::f5e4c013-b9a1-438d-8d02-0eec708eee1e" providerId="AD" clId="Web-{3285D3FE-5F83-2BD3-16D2-AEF5A42BFF77}" dt="2021-11-14T21:26:06.778" v="71" actId="20577"/>
        <pc:sldMkLst>
          <pc:docMk/>
          <pc:sldMk cId="3677978136" sldId="259"/>
        </pc:sldMkLst>
        <pc:spChg chg="mod">
          <ac:chgData name="Kaniewska Agata" userId="S::akaniewska@sppogorzela.pl::f5e4c013-b9a1-438d-8d02-0eec708eee1e" providerId="AD" clId="Web-{3285D3FE-5F83-2BD3-16D2-AEF5A42BFF77}" dt="2021-11-14T21:26:06.778" v="71" actId="20577"/>
          <ac:spMkLst>
            <pc:docMk/>
            <pc:sldMk cId="3677978136" sldId="259"/>
            <ac:spMk id="4" creationId="{8D2F5144-6304-4E34-8A12-D374DA202196}"/>
          </ac:spMkLst>
        </pc:spChg>
      </pc:sldChg>
      <pc:sldChg chg="addSp delSp modSp mod setClrOvrMap">
        <pc:chgData name="Kaniewska Agata" userId="S::akaniewska@sppogorzela.pl::f5e4c013-b9a1-438d-8d02-0eec708eee1e" providerId="AD" clId="Web-{3285D3FE-5F83-2BD3-16D2-AEF5A42BFF77}" dt="2021-11-14T21:10:00.841" v="5" actId="20577"/>
        <pc:sldMkLst>
          <pc:docMk/>
          <pc:sldMk cId="2001814280" sldId="268"/>
        </pc:sldMkLst>
        <pc:spChg chg="mod ord">
          <ac:chgData name="Kaniewska Agata" userId="S::akaniewska@sppogorzela.pl::f5e4c013-b9a1-438d-8d02-0eec708eee1e" providerId="AD" clId="Web-{3285D3FE-5F83-2BD3-16D2-AEF5A42BFF77}" dt="2021-11-14T21:10:00.841" v="5" actId="20577"/>
          <ac:spMkLst>
            <pc:docMk/>
            <pc:sldMk cId="2001814280" sldId="268"/>
            <ac:spMk id="2" creationId="{DAAC6089-CBC5-4DEE-AEA6-F25AF442EB8D}"/>
          </ac:spMkLst>
        </pc:spChg>
        <pc:spChg chg="del">
          <ac:chgData name="Kaniewska Agata" userId="S::akaniewska@sppogorzela.pl::f5e4c013-b9a1-438d-8d02-0eec708eee1e" providerId="AD" clId="Web-{3285D3FE-5F83-2BD3-16D2-AEF5A42BFF77}" dt="2021-11-14T21:09:12.247" v="2"/>
          <ac:spMkLst>
            <pc:docMk/>
            <pc:sldMk cId="2001814280" sldId="268"/>
            <ac:spMk id="21" creationId="{86B8807B-7828-4E42-86D6-939A5397D890}"/>
          </ac:spMkLst>
        </pc:spChg>
        <pc:spChg chg="del">
          <ac:chgData name="Kaniewska Agata" userId="S::akaniewska@sppogorzela.pl::f5e4c013-b9a1-438d-8d02-0eec708eee1e" providerId="AD" clId="Web-{3285D3FE-5F83-2BD3-16D2-AEF5A42BFF77}" dt="2021-11-14T21:09:12.247" v="2"/>
          <ac:spMkLst>
            <pc:docMk/>
            <pc:sldMk cId="2001814280" sldId="268"/>
            <ac:spMk id="23" creationId="{648F5915-2CE1-4F74-88C5-D4366893D2DF}"/>
          </ac:spMkLst>
        </pc:spChg>
        <pc:spChg chg="add">
          <ac:chgData name="Kaniewska Agata" userId="S::akaniewska@sppogorzela.pl::f5e4c013-b9a1-438d-8d02-0eec708eee1e" providerId="AD" clId="Web-{3285D3FE-5F83-2BD3-16D2-AEF5A42BFF77}" dt="2021-11-14T21:09:12.247" v="2"/>
          <ac:spMkLst>
            <pc:docMk/>
            <pc:sldMk cId="2001814280" sldId="268"/>
            <ac:spMk id="28" creationId="{B497CCB5-5FC2-473C-AFCC-2430CEF1DF71}"/>
          </ac:spMkLst>
        </pc:spChg>
        <pc:spChg chg="add">
          <ac:chgData name="Kaniewska Agata" userId="S::akaniewska@sppogorzela.pl::f5e4c013-b9a1-438d-8d02-0eec708eee1e" providerId="AD" clId="Web-{3285D3FE-5F83-2BD3-16D2-AEF5A42BFF77}" dt="2021-11-14T21:09:12.247" v="2"/>
          <ac:spMkLst>
            <pc:docMk/>
            <pc:sldMk cId="2001814280" sldId="268"/>
            <ac:spMk id="30" creationId="{599C8C75-BFDF-44E7-A028-EEB5EDD58817}"/>
          </ac:spMkLst>
        </pc:spChg>
        <pc:picChg chg="mod ord">
          <ac:chgData name="Kaniewska Agata" userId="S::akaniewska@sppogorzela.pl::f5e4c013-b9a1-438d-8d02-0eec708eee1e" providerId="AD" clId="Web-{3285D3FE-5F83-2BD3-16D2-AEF5A42BFF77}" dt="2021-11-14T21:09:12.247" v="2"/>
          <ac:picMkLst>
            <pc:docMk/>
            <pc:sldMk cId="2001814280" sldId="268"/>
            <ac:picMk id="3" creationId="{2CECD79C-5688-465D-BF45-CA2721D65522}"/>
          </ac:picMkLst>
        </pc:picChg>
        <pc:picChg chg="mod ord">
          <ac:chgData name="Kaniewska Agata" userId="S::akaniewska@sppogorzela.pl::f5e4c013-b9a1-438d-8d02-0eec708eee1e" providerId="AD" clId="Web-{3285D3FE-5F83-2BD3-16D2-AEF5A42BFF77}" dt="2021-11-14T21:09:12.247" v="2"/>
          <ac:picMkLst>
            <pc:docMk/>
            <pc:sldMk cId="2001814280" sldId="268"/>
            <ac:picMk id="4" creationId="{DFE4FDC5-4736-428F-86F4-825ECBB45304}"/>
          </ac:picMkLst>
        </pc:picChg>
        <pc:picChg chg="mod">
          <ac:chgData name="Kaniewska Agata" userId="S::akaniewska@sppogorzela.pl::f5e4c013-b9a1-438d-8d02-0eec708eee1e" providerId="AD" clId="Web-{3285D3FE-5F83-2BD3-16D2-AEF5A42BFF77}" dt="2021-11-14T21:09:12.247" v="2"/>
          <ac:picMkLst>
            <pc:docMk/>
            <pc:sldMk cId="2001814280" sldId="268"/>
            <ac:picMk id="5" creationId="{BFE09807-5E20-4907-B8AF-03EDFACB7E9D}"/>
          </ac:picMkLst>
        </pc:picChg>
        <pc:picChg chg="add del mod">
          <ac:chgData name="Kaniewska Agata" userId="S::akaniewska@sppogorzela.pl::f5e4c013-b9a1-438d-8d02-0eec708eee1e" providerId="AD" clId="Web-{3285D3FE-5F83-2BD3-16D2-AEF5A42BFF77}" dt="2021-11-14T21:09:04.809" v="1"/>
          <ac:picMkLst>
            <pc:docMk/>
            <pc:sldMk cId="2001814280" sldId="268"/>
            <ac:picMk id="6" creationId="{215DA45B-2E2B-43B4-A63B-7D63934DCF96}"/>
          </ac:picMkLst>
        </pc:picChg>
        <pc:picChg chg="mod">
          <ac:chgData name="Kaniewska Agata" userId="S::akaniewska@sppogorzela.pl::f5e4c013-b9a1-438d-8d02-0eec708eee1e" providerId="AD" clId="Web-{3285D3FE-5F83-2BD3-16D2-AEF5A42BFF77}" dt="2021-11-14T21:09:12.247" v="2"/>
          <ac:picMkLst>
            <pc:docMk/>
            <pc:sldMk cId="2001814280" sldId="268"/>
            <ac:picMk id="7" creationId="{115C0B3C-4175-40CB-9B7F-D244789A20AE}"/>
          </ac:picMkLst>
        </pc:picChg>
      </pc:sldChg>
      <pc:sldChg chg="addSp delSp modSp mod setBg">
        <pc:chgData name="Kaniewska Agata" userId="S::akaniewska@sppogorzela.pl::f5e4c013-b9a1-438d-8d02-0eec708eee1e" providerId="AD" clId="Web-{3285D3FE-5F83-2BD3-16D2-AEF5A42BFF77}" dt="2021-11-14T21:25:44.262" v="65" actId="20577"/>
        <pc:sldMkLst>
          <pc:docMk/>
          <pc:sldMk cId="125642684" sldId="270"/>
        </pc:sldMkLst>
        <pc:spChg chg="mod">
          <ac:chgData name="Kaniewska Agata" userId="S::akaniewska@sppogorzela.pl::f5e4c013-b9a1-438d-8d02-0eec708eee1e" providerId="AD" clId="Web-{3285D3FE-5F83-2BD3-16D2-AEF5A42BFF77}" dt="2021-11-14T21:25:44.262" v="65" actId="20577"/>
          <ac:spMkLst>
            <pc:docMk/>
            <pc:sldMk cId="125642684" sldId="270"/>
            <ac:spMk id="2" creationId="{24DB60BD-581C-43EC-89CD-929C64A91883}"/>
          </ac:spMkLst>
        </pc:spChg>
        <pc:spChg chg="add del mod">
          <ac:chgData name="Kaniewska Agata" userId="S::akaniewska@sppogorzela.pl::f5e4c013-b9a1-438d-8d02-0eec708eee1e" providerId="AD" clId="Web-{3285D3FE-5F83-2BD3-16D2-AEF5A42BFF77}" dt="2021-11-14T21:25:08.434" v="62"/>
          <ac:spMkLst>
            <pc:docMk/>
            <pc:sldMk cId="125642684" sldId="270"/>
            <ac:spMk id="5" creationId="{67B603BD-B233-4D39-9CB3-B59C4AF047EB}"/>
          </ac:spMkLst>
        </pc:spChg>
        <pc:spChg chg="add">
          <ac:chgData name="Kaniewska Agata" userId="S::akaniewska@sppogorzela.pl::f5e4c013-b9a1-438d-8d02-0eec708eee1e" providerId="AD" clId="Web-{3285D3FE-5F83-2BD3-16D2-AEF5A42BFF77}" dt="2021-11-14T21:25:08.434" v="62"/>
          <ac:spMkLst>
            <pc:docMk/>
            <pc:sldMk cId="125642684" sldId="270"/>
            <ac:spMk id="12" creationId="{2B566528-1B12-4246-9431-5C2D7D081168}"/>
          </ac:spMkLst>
        </pc:spChg>
        <pc:spChg chg="add">
          <ac:chgData name="Kaniewska Agata" userId="S::akaniewska@sppogorzela.pl::f5e4c013-b9a1-438d-8d02-0eec708eee1e" providerId="AD" clId="Web-{3285D3FE-5F83-2BD3-16D2-AEF5A42BFF77}" dt="2021-11-14T21:25:08.434" v="62"/>
          <ac:spMkLst>
            <pc:docMk/>
            <pc:sldMk cId="125642684" sldId="270"/>
            <ac:spMk id="18" creationId="{D3F51FEB-38FB-4F6C-9F7B-2F2AFAB65463}"/>
          </ac:spMkLst>
        </pc:spChg>
        <pc:spChg chg="add">
          <ac:chgData name="Kaniewska Agata" userId="S::akaniewska@sppogorzela.pl::f5e4c013-b9a1-438d-8d02-0eec708eee1e" providerId="AD" clId="Web-{3285D3FE-5F83-2BD3-16D2-AEF5A42BFF77}" dt="2021-11-14T21:25:08.434" v="62"/>
          <ac:spMkLst>
            <pc:docMk/>
            <pc:sldMk cId="125642684" sldId="270"/>
            <ac:spMk id="20" creationId="{1E547BA6-BAE0-43BB-A7CA-60F69CE252F0}"/>
          </ac:spMkLst>
        </pc:spChg>
        <pc:grpChg chg="add">
          <ac:chgData name="Kaniewska Agata" userId="S::akaniewska@sppogorzela.pl::f5e4c013-b9a1-438d-8d02-0eec708eee1e" providerId="AD" clId="Web-{3285D3FE-5F83-2BD3-16D2-AEF5A42BFF77}" dt="2021-11-14T21:25:08.434" v="62"/>
          <ac:grpSpMkLst>
            <pc:docMk/>
            <pc:sldMk cId="125642684" sldId="270"/>
            <ac:grpSpMk id="14" creationId="{07EAA094-9CF6-4695-958A-33D9BCAA9474}"/>
          </ac:grpSpMkLst>
        </pc:grpChg>
        <pc:graphicFrameChg chg="add">
          <ac:chgData name="Kaniewska Agata" userId="S::akaniewska@sppogorzela.pl::f5e4c013-b9a1-438d-8d02-0eec708eee1e" providerId="AD" clId="Web-{3285D3FE-5F83-2BD3-16D2-AEF5A42BFF77}" dt="2021-11-14T21:25:08.434" v="62"/>
          <ac:graphicFrameMkLst>
            <pc:docMk/>
            <pc:sldMk cId="125642684" sldId="270"/>
            <ac:graphicFrameMk id="9" creationId="{0D9F18D8-8CBA-4E13-B338-40C2F5B01BCF}"/>
          </ac:graphicFrameMkLst>
        </pc:graphicFrameChg>
        <pc:picChg chg="del">
          <ac:chgData name="Kaniewska Agata" userId="S::akaniewska@sppogorzela.pl::f5e4c013-b9a1-438d-8d02-0eec708eee1e" providerId="AD" clId="Web-{3285D3FE-5F83-2BD3-16D2-AEF5A42BFF77}" dt="2021-11-14T21:19:44.241" v="50"/>
          <ac:picMkLst>
            <pc:docMk/>
            <pc:sldMk cId="125642684" sldId="270"/>
            <ac:picMk id="3" creationId="{ACF02FF5-0B27-4E5B-B5D2-D1028E08FF62}"/>
          </ac:picMkLst>
        </pc:picChg>
        <pc:picChg chg="add">
          <ac:chgData name="Kaniewska Agata" userId="S::akaniewska@sppogorzela.pl::f5e4c013-b9a1-438d-8d02-0eec708eee1e" providerId="AD" clId="Web-{3285D3FE-5F83-2BD3-16D2-AEF5A42BFF77}" dt="2021-11-14T21:25:08.434" v="62"/>
          <ac:picMkLst>
            <pc:docMk/>
            <pc:sldMk cId="125642684" sldId="270"/>
            <ac:picMk id="8" creationId="{5145CC54-C60E-4CC6-A85C-4D93AC745145}"/>
          </ac:picMkLst>
        </pc:picChg>
      </pc:sldChg>
      <pc:sldChg chg="addSp delSp modSp">
        <pc:chgData name="Kaniewska Agata" userId="S::akaniewska@sppogorzela.pl::f5e4c013-b9a1-438d-8d02-0eec708eee1e" providerId="AD" clId="Web-{3285D3FE-5F83-2BD3-16D2-AEF5A42BFF77}" dt="2021-11-14T21:34:30.693" v="102"/>
        <pc:sldMkLst>
          <pc:docMk/>
          <pc:sldMk cId="3599191219" sldId="275"/>
        </pc:sldMkLst>
        <pc:spChg chg="del">
          <ac:chgData name="Kaniewska Agata" userId="S::akaniewska@sppogorzela.pl::f5e4c013-b9a1-438d-8d02-0eec708eee1e" providerId="AD" clId="Web-{3285D3FE-5F83-2BD3-16D2-AEF5A42BFF77}" dt="2021-11-14T21:27:13.358" v="78"/>
          <ac:spMkLst>
            <pc:docMk/>
            <pc:sldMk cId="3599191219" sldId="275"/>
            <ac:spMk id="2" creationId="{33A87F48-E394-41B1-8074-7B93CCC44061}"/>
          </ac:spMkLst>
        </pc:spChg>
        <pc:spChg chg="mod">
          <ac:chgData name="Kaniewska Agata" userId="S::akaniewska@sppogorzela.pl::f5e4c013-b9a1-438d-8d02-0eec708eee1e" providerId="AD" clId="Web-{3285D3FE-5F83-2BD3-16D2-AEF5A42BFF77}" dt="2021-11-14T21:31:36.909" v="101" actId="20577"/>
          <ac:spMkLst>
            <pc:docMk/>
            <pc:sldMk cId="3599191219" sldId="275"/>
            <ac:spMk id="3" creationId="{9BB4950C-991A-4569-8BFC-18BC32B692AB}"/>
          </ac:spMkLst>
        </pc:spChg>
        <pc:spChg chg="mod">
          <ac:chgData name="Kaniewska Agata" userId="S::akaniewska@sppogorzela.pl::f5e4c013-b9a1-438d-8d02-0eec708eee1e" providerId="AD" clId="Web-{3285D3FE-5F83-2BD3-16D2-AEF5A42BFF77}" dt="2021-11-14T21:31:07.721" v="97" actId="20577"/>
          <ac:spMkLst>
            <pc:docMk/>
            <pc:sldMk cId="3599191219" sldId="275"/>
            <ac:spMk id="4" creationId="{A7E72674-04AD-4487-8386-7992E9F2C93A}"/>
          </ac:spMkLst>
        </pc:spChg>
        <pc:spChg chg="add del mod">
          <ac:chgData name="Kaniewska Agata" userId="S::akaniewska@sppogorzela.pl::f5e4c013-b9a1-438d-8d02-0eec708eee1e" providerId="AD" clId="Web-{3285D3FE-5F83-2BD3-16D2-AEF5A42BFF77}" dt="2021-11-14T21:27:18.373" v="79"/>
          <ac:spMkLst>
            <pc:docMk/>
            <pc:sldMk cId="3599191219" sldId="275"/>
            <ac:spMk id="6" creationId="{B9BB15B1-0B11-424F-8A0C-999D62A1A50D}"/>
          </ac:spMkLst>
        </pc:spChg>
        <pc:picChg chg="add mod">
          <ac:chgData name="Kaniewska Agata" userId="S::akaniewska@sppogorzela.pl::f5e4c013-b9a1-438d-8d02-0eec708eee1e" providerId="AD" clId="Web-{3285D3FE-5F83-2BD3-16D2-AEF5A42BFF77}" dt="2021-11-14T21:34:30.693" v="102"/>
          <ac:picMkLst>
            <pc:docMk/>
            <pc:sldMk cId="3599191219" sldId="275"/>
            <ac:picMk id="7" creationId="{6FA5B068-1C0F-4803-AFA7-5209DCD83EF2}"/>
          </ac:picMkLst>
        </pc:picChg>
      </pc:sldChg>
      <pc:sldChg chg="modSp">
        <pc:chgData name="Kaniewska Agata" userId="S::akaniewska@sppogorzela.pl::f5e4c013-b9a1-438d-8d02-0eec708eee1e" providerId="AD" clId="Web-{3285D3FE-5F83-2BD3-16D2-AEF5A42BFF77}" dt="2021-11-14T21:27:00.248" v="77" actId="20577"/>
        <pc:sldMkLst>
          <pc:docMk/>
          <pc:sldMk cId="3474609283" sldId="276"/>
        </pc:sldMkLst>
        <pc:spChg chg="mod">
          <ac:chgData name="Kaniewska Agata" userId="S::akaniewska@sppogorzela.pl::f5e4c013-b9a1-438d-8d02-0eec708eee1e" providerId="AD" clId="Web-{3285D3FE-5F83-2BD3-16D2-AEF5A42BFF77}" dt="2021-11-14T21:26:45.810" v="75" actId="20577"/>
          <ac:spMkLst>
            <pc:docMk/>
            <pc:sldMk cId="3474609283" sldId="276"/>
            <ac:spMk id="2" creationId="{A4A84EB6-6974-486F-9056-E3BF2440640F}"/>
          </ac:spMkLst>
        </pc:spChg>
        <pc:spChg chg="mod">
          <ac:chgData name="Kaniewska Agata" userId="S::akaniewska@sppogorzela.pl::f5e4c013-b9a1-438d-8d02-0eec708eee1e" providerId="AD" clId="Web-{3285D3FE-5F83-2BD3-16D2-AEF5A42BFF77}" dt="2021-11-14T21:27:00.248" v="77" actId="20577"/>
          <ac:spMkLst>
            <pc:docMk/>
            <pc:sldMk cId="3474609283" sldId="276"/>
            <ac:spMk id="4" creationId="{FAB7BBE0-B939-4649-AB07-C1EDF7AF4BEE}"/>
          </ac:spMkLst>
        </pc:spChg>
      </pc:sldChg>
      <pc:sldChg chg="addSp delSp modSp new mod setBg modClrScheme chgLayout">
        <pc:chgData name="Kaniewska Agata" userId="S::akaniewska@sppogorzela.pl::f5e4c013-b9a1-438d-8d02-0eec708eee1e" providerId="AD" clId="Web-{3285D3FE-5F83-2BD3-16D2-AEF5A42BFF77}" dt="2021-11-14T21:19:34.678" v="49" actId="1076"/>
        <pc:sldMkLst>
          <pc:docMk/>
          <pc:sldMk cId="2794313640" sldId="277"/>
        </pc:sldMkLst>
        <pc:spChg chg="mod ord">
          <ac:chgData name="Kaniewska Agata" userId="S::akaniewska@sppogorzela.pl::f5e4c013-b9a1-438d-8d02-0eec708eee1e" providerId="AD" clId="Web-{3285D3FE-5F83-2BD3-16D2-AEF5A42BFF77}" dt="2021-11-14T21:19:34.678" v="49" actId="1076"/>
          <ac:spMkLst>
            <pc:docMk/>
            <pc:sldMk cId="2794313640" sldId="277"/>
            <ac:spMk id="2" creationId="{F8413A45-789F-4B07-84B5-74960BB9E0EE}"/>
          </ac:spMkLst>
        </pc:spChg>
        <pc:spChg chg="del mod ord">
          <ac:chgData name="Kaniewska Agata" userId="S::akaniewska@sppogorzela.pl::f5e4c013-b9a1-438d-8d02-0eec708eee1e" providerId="AD" clId="Web-{3285D3FE-5F83-2BD3-16D2-AEF5A42BFF77}" dt="2021-11-14T21:16:00.253" v="18"/>
          <ac:spMkLst>
            <pc:docMk/>
            <pc:sldMk cId="2794313640" sldId="277"/>
            <ac:spMk id="3" creationId="{24F4159D-CCBE-441E-B068-84595D7656E7}"/>
          </ac:spMkLst>
        </pc:spChg>
        <pc:spChg chg="add del mod ord">
          <ac:chgData name="Kaniewska Agata" userId="S::akaniewska@sppogorzela.pl::f5e4c013-b9a1-438d-8d02-0eec708eee1e" providerId="AD" clId="Web-{3285D3FE-5F83-2BD3-16D2-AEF5A42BFF77}" dt="2021-11-14T21:16:14.425" v="20"/>
          <ac:spMkLst>
            <pc:docMk/>
            <pc:sldMk cId="2794313640" sldId="277"/>
            <ac:spMk id="4" creationId="{CAF89306-7C32-4EE0-86D5-00C37AAEDD56}"/>
          </ac:spMkLst>
        </pc:spChg>
        <pc:spChg chg="add del mod">
          <ac:chgData name="Kaniewska Agata" userId="S::akaniewska@sppogorzela.pl::f5e4c013-b9a1-438d-8d02-0eec708eee1e" providerId="AD" clId="Web-{3285D3FE-5F83-2BD3-16D2-AEF5A42BFF77}" dt="2021-11-14T21:19:04.115" v="44"/>
          <ac:spMkLst>
            <pc:docMk/>
            <pc:sldMk cId="2794313640" sldId="277"/>
            <ac:spMk id="9" creationId="{50DDCB97-76E8-42FC-A90D-469E091236E8}"/>
          </ac:spMkLst>
        </pc:spChg>
        <pc:spChg chg="add del">
          <ac:chgData name="Kaniewska Agata" userId="S::akaniewska@sppogorzela.pl::f5e4c013-b9a1-438d-8d02-0eec708eee1e" providerId="AD" clId="Web-{3285D3FE-5F83-2BD3-16D2-AEF5A42BFF77}" dt="2021-11-14T21:17:39.567" v="27"/>
          <ac:spMkLst>
            <pc:docMk/>
            <pc:sldMk cId="2794313640" sldId="277"/>
            <ac:spMk id="10" creationId="{804CC695-4F7F-43D0-9BC5-A69A9635582F}"/>
          </ac:spMkLst>
        </pc:spChg>
        <pc:spChg chg="add">
          <ac:chgData name="Kaniewska Agata" userId="S::akaniewska@sppogorzela.pl::f5e4c013-b9a1-438d-8d02-0eec708eee1e" providerId="AD" clId="Web-{3285D3FE-5F83-2BD3-16D2-AEF5A42BFF77}" dt="2021-11-14T21:16:48.551" v="26"/>
          <ac:spMkLst>
            <pc:docMk/>
            <pc:sldMk cId="2794313640" sldId="277"/>
            <ac:spMk id="13" creationId="{2172A0AC-3DCE-4672-BCAF-28FEF91F6020}"/>
          </ac:spMkLst>
        </pc:spChg>
        <pc:spChg chg="add">
          <ac:chgData name="Kaniewska Agata" userId="S::akaniewska@sppogorzela.pl::f5e4c013-b9a1-438d-8d02-0eec708eee1e" providerId="AD" clId="Web-{3285D3FE-5F83-2BD3-16D2-AEF5A42BFF77}" dt="2021-11-14T21:16:48.551" v="26"/>
          <ac:spMkLst>
            <pc:docMk/>
            <pc:sldMk cId="2794313640" sldId="277"/>
            <ac:spMk id="15" creationId="{AE6F1C77-EDC9-4C5F-8C1C-62DD46BDA3C3}"/>
          </ac:spMkLst>
        </pc:spChg>
        <pc:picChg chg="add mod ord">
          <ac:chgData name="Kaniewska Agata" userId="S::akaniewska@sppogorzela.pl::f5e4c013-b9a1-438d-8d02-0eec708eee1e" providerId="AD" clId="Web-{3285D3FE-5F83-2BD3-16D2-AEF5A42BFF77}" dt="2021-11-14T21:16:48.551" v="26"/>
          <ac:picMkLst>
            <pc:docMk/>
            <pc:sldMk cId="2794313640" sldId="277"/>
            <ac:picMk id="5" creationId="{B99EBD5A-6401-4B4E-89E8-9A8C9D425454}"/>
          </ac:picMkLst>
        </pc:picChg>
        <pc:picChg chg="add mod ord">
          <ac:chgData name="Kaniewska Agata" userId="S::akaniewska@sppogorzela.pl::f5e4c013-b9a1-438d-8d02-0eec708eee1e" providerId="AD" clId="Web-{3285D3FE-5F83-2BD3-16D2-AEF5A42BFF77}" dt="2021-11-14T21:16:48.551" v="26"/>
          <ac:picMkLst>
            <pc:docMk/>
            <pc:sldMk cId="2794313640" sldId="277"/>
            <ac:picMk id="6" creationId="{FDFB3045-3848-49F7-8BCC-E2F863F19762}"/>
          </ac:picMkLst>
        </pc:picChg>
        <pc:picChg chg="add del mod ord">
          <ac:chgData name="Kaniewska Agata" userId="S::akaniewska@sppogorzela.pl::f5e4c013-b9a1-438d-8d02-0eec708eee1e" providerId="AD" clId="Web-{3285D3FE-5F83-2BD3-16D2-AEF5A42BFF77}" dt="2021-11-14T21:18:27.177" v="39"/>
          <ac:picMkLst>
            <pc:docMk/>
            <pc:sldMk cId="2794313640" sldId="277"/>
            <ac:picMk id="7" creationId="{ED81953A-7C62-48FA-B50F-3A40CB1B33E8}"/>
          </ac:picMkLst>
        </pc:picChg>
      </pc:sldChg>
    </pc:docChg>
  </pc:docChgLst>
  <pc:docChgLst>
    <pc:chgData name="Kamila Wiśniewska" userId="S::kwisniewska@sppogorzela.pl::f6a8e803-9e8e-4ae5-b05b-7d2dd039f561" providerId="AD" clId="Web-{7186812E-2F79-A483-7A23-7B6394475CFB}"/>
    <pc:docChg chg="addSld modSld sldOrd">
      <pc:chgData name="Kamila Wiśniewska" userId="S::kwisniewska@sppogorzela.pl::f6a8e803-9e8e-4ae5-b05b-7d2dd039f561" providerId="AD" clId="Web-{7186812E-2F79-A483-7A23-7B6394475CFB}" dt="2021-12-13T10:59:27.716" v="61"/>
      <pc:docMkLst>
        <pc:docMk/>
      </pc:docMkLst>
      <pc:sldChg chg="addSp delSp modSp">
        <pc:chgData name="Kamila Wiśniewska" userId="S::kwisniewska@sppogorzela.pl::f6a8e803-9e8e-4ae5-b05b-7d2dd039f561" providerId="AD" clId="Web-{7186812E-2F79-A483-7A23-7B6394475CFB}" dt="2021-12-13T10:59:04.294" v="51" actId="20577"/>
        <pc:sldMkLst>
          <pc:docMk/>
          <pc:sldMk cId="1902687353" sldId="257"/>
        </pc:sldMkLst>
        <pc:spChg chg="mod">
          <ac:chgData name="Kamila Wiśniewska" userId="S::kwisniewska@sppogorzela.pl::f6a8e803-9e8e-4ae5-b05b-7d2dd039f561" providerId="AD" clId="Web-{7186812E-2F79-A483-7A23-7B6394475CFB}" dt="2021-12-13T10:59:04.294" v="51" actId="20577"/>
          <ac:spMkLst>
            <pc:docMk/>
            <pc:sldMk cId="1902687353" sldId="257"/>
            <ac:spMk id="3" creationId="{61EA23A3-797B-4964-9103-3D8F76FB3F37}"/>
          </ac:spMkLst>
        </pc:spChg>
        <pc:spChg chg="add del mod">
          <ac:chgData name="Kamila Wiśniewska" userId="S::kwisniewska@sppogorzela.pl::f6a8e803-9e8e-4ae5-b05b-7d2dd039f561" providerId="AD" clId="Web-{7186812E-2F79-A483-7A23-7B6394475CFB}" dt="2021-12-13T10:58:08.417" v="26"/>
          <ac:spMkLst>
            <pc:docMk/>
            <pc:sldMk cId="1902687353" sldId="257"/>
            <ac:spMk id="4" creationId="{88F37374-A669-46C9-B667-97A36139A224}"/>
          </ac:spMkLst>
        </pc:spChg>
        <pc:spChg chg="del">
          <ac:chgData name="Kamila Wiśniewska" userId="S::kwisniewska@sppogorzela.pl::f6a8e803-9e8e-4ae5-b05b-7d2dd039f561" providerId="AD" clId="Web-{7186812E-2F79-A483-7A23-7B6394475CFB}" dt="2021-12-13T10:57:44.089" v="23"/>
          <ac:spMkLst>
            <pc:docMk/>
            <pc:sldMk cId="1902687353" sldId="257"/>
            <ac:spMk id="9" creationId="{CED33A41-5324-4365-9D87-B2AB7C2F5F92}"/>
          </ac:spMkLst>
        </pc:spChg>
      </pc:sldChg>
      <pc:sldChg chg="addSp modSp new ord">
        <pc:chgData name="Kamila Wiśniewska" userId="S::kwisniewska@sppogorzela.pl::f6a8e803-9e8e-4ae5-b05b-7d2dd039f561" providerId="AD" clId="Web-{7186812E-2F79-A483-7A23-7B6394475CFB}" dt="2021-12-13T10:58:58.169" v="50" actId="20577"/>
        <pc:sldMkLst>
          <pc:docMk/>
          <pc:sldMk cId="4006945363" sldId="278"/>
        </pc:sldMkLst>
        <pc:spChg chg="add mod">
          <ac:chgData name="Kamila Wiśniewska" userId="S::kwisniewska@sppogorzela.pl::f6a8e803-9e8e-4ae5-b05b-7d2dd039f561" providerId="AD" clId="Web-{7186812E-2F79-A483-7A23-7B6394475CFB}" dt="2021-12-13T10:58:58.169" v="50" actId="20577"/>
          <ac:spMkLst>
            <pc:docMk/>
            <pc:sldMk cId="4006945363" sldId="278"/>
            <ac:spMk id="3" creationId="{02D96111-8E21-4E3A-A1E2-9FD791B7F355}"/>
          </ac:spMkLst>
        </pc:spChg>
      </pc:sldChg>
      <pc:sldChg chg="addSp delSp modSp new">
        <pc:chgData name="Kamila Wiśniewska" userId="S::kwisniewska@sppogorzela.pl::f6a8e803-9e8e-4ae5-b05b-7d2dd039f561" providerId="AD" clId="Web-{7186812E-2F79-A483-7A23-7B6394475CFB}" dt="2021-12-13T10:59:27.716" v="61"/>
        <pc:sldMkLst>
          <pc:docMk/>
          <pc:sldMk cId="432080691" sldId="279"/>
        </pc:sldMkLst>
        <pc:spChg chg="del">
          <ac:chgData name="Kamila Wiśniewska" userId="S::kwisniewska@sppogorzela.pl::f6a8e803-9e8e-4ae5-b05b-7d2dd039f561" providerId="AD" clId="Web-{7186812E-2F79-A483-7A23-7B6394475CFB}" dt="2021-12-13T10:59:27.716" v="61"/>
          <ac:spMkLst>
            <pc:docMk/>
            <pc:sldMk cId="432080691" sldId="279"/>
            <ac:spMk id="2" creationId="{47242D50-C5C9-4D92-A4D9-8DBA725AAF35}"/>
          </ac:spMkLst>
        </pc:spChg>
        <pc:spChg chg="add mod">
          <ac:chgData name="Kamila Wiśniewska" userId="S::kwisniewska@sppogorzela.pl::f6a8e803-9e8e-4ae5-b05b-7d2dd039f561" providerId="AD" clId="Web-{7186812E-2F79-A483-7A23-7B6394475CFB}" dt="2021-12-13T10:59:22.279" v="60" actId="20577"/>
          <ac:spMkLst>
            <pc:docMk/>
            <pc:sldMk cId="432080691" sldId="279"/>
            <ac:spMk id="3" creationId="{95DECC44-90C1-46A2-9781-29366CA2901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0FAC2E-687D-4268-9ECF-38D67907810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6AED8E4-6CFE-4FDF-B61B-9A3A151D2D8A}">
      <dgm:prSet/>
      <dgm:spPr/>
      <dgm:t>
        <a:bodyPr/>
        <a:lstStyle/>
        <a:p>
          <a:r>
            <a:rPr lang="pl-PL"/>
            <a:t>Konstytucja RP,</a:t>
          </a:r>
          <a:endParaRPr lang="en-US"/>
        </a:p>
      </dgm:t>
    </dgm:pt>
    <dgm:pt modelId="{E6021C7F-40BB-420D-B18C-5BB6D2E103B8}" type="parTrans" cxnId="{42D724BA-5FAC-4483-B6E1-A4E90C79F660}">
      <dgm:prSet/>
      <dgm:spPr/>
      <dgm:t>
        <a:bodyPr/>
        <a:lstStyle/>
        <a:p>
          <a:endParaRPr lang="en-US"/>
        </a:p>
      </dgm:t>
    </dgm:pt>
    <dgm:pt modelId="{AC50A57F-0AB5-4839-956D-27B2C3E7ABFF}" type="sibTrans" cxnId="{42D724BA-5FAC-4483-B6E1-A4E90C79F660}">
      <dgm:prSet/>
      <dgm:spPr/>
      <dgm:t>
        <a:bodyPr/>
        <a:lstStyle/>
        <a:p>
          <a:endParaRPr lang="en-US"/>
        </a:p>
      </dgm:t>
    </dgm:pt>
    <dgm:pt modelId="{C59618AF-4967-4CF2-9B9D-B61FB9224DC5}">
      <dgm:prSet/>
      <dgm:spPr/>
      <dgm:t>
        <a:bodyPr/>
        <a:lstStyle/>
        <a:p>
          <a:r>
            <a:rPr lang="pl-PL"/>
            <a:t>Konwencja o Prawach Dziecka,</a:t>
          </a:r>
          <a:endParaRPr lang="en-US"/>
        </a:p>
      </dgm:t>
    </dgm:pt>
    <dgm:pt modelId="{C78BCC91-93A5-4D88-A705-2FC37A2A265D}" type="parTrans" cxnId="{CE7BCFD0-D05F-4819-8375-1F02E6D3BE89}">
      <dgm:prSet/>
      <dgm:spPr/>
      <dgm:t>
        <a:bodyPr/>
        <a:lstStyle/>
        <a:p>
          <a:endParaRPr lang="en-US"/>
        </a:p>
      </dgm:t>
    </dgm:pt>
    <dgm:pt modelId="{AF60C1DB-6898-4135-9AFC-5023ED3B939A}" type="sibTrans" cxnId="{CE7BCFD0-D05F-4819-8375-1F02E6D3BE89}">
      <dgm:prSet/>
      <dgm:spPr/>
      <dgm:t>
        <a:bodyPr/>
        <a:lstStyle/>
        <a:p>
          <a:endParaRPr lang="en-US"/>
        </a:p>
      </dgm:t>
    </dgm:pt>
    <dgm:pt modelId="{48CEB719-57A8-46B2-94F6-F259EEE2DBFB}">
      <dgm:prSet/>
      <dgm:spPr/>
      <dgm:t>
        <a:bodyPr/>
        <a:lstStyle/>
        <a:p>
          <a:r>
            <a:rPr lang="pl-PL"/>
            <a:t>Ustawa o Rzeczniku Praw Dziecka,</a:t>
          </a:r>
          <a:endParaRPr lang="en-US"/>
        </a:p>
      </dgm:t>
    </dgm:pt>
    <dgm:pt modelId="{5CB2C6DC-7B25-41DD-8478-C5F7F157AAA5}" type="parTrans" cxnId="{41A40DAB-EEA6-4C32-83A4-FBAF3C138571}">
      <dgm:prSet/>
      <dgm:spPr/>
      <dgm:t>
        <a:bodyPr/>
        <a:lstStyle/>
        <a:p>
          <a:endParaRPr lang="en-US"/>
        </a:p>
      </dgm:t>
    </dgm:pt>
    <dgm:pt modelId="{207007E0-BC07-4ADD-9B23-223A43B63446}" type="sibTrans" cxnId="{41A40DAB-EEA6-4C32-83A4-FBAF3C138571}">
      <dgm:prSet/>
      <dgm:spPr/>
      <dgm:t>
        <a:bodyPr/>
        <a:lstStyle/>
        <a:p>
          <a:endParaRPr lang="en-US"/>
        </a:p>
      </dgm:t>
    </dgm:pt>
    <dgm:pt modelId="{238C1C35-FAC7-46E3-9856-7D8C3E971AFD}">
      <dgm:prSet/>
      <dgm:spPr/>
      <dgm:t>
        <a:bodyPr/>
        <a:lstStyle/>
        <a:p>
          <a:r>
            <a:rPr lang="pl-PL"/>
            <a:t>Przepisy prawa cywilnego, rodzinnego i karnego.</a:t>
          </a:r>
          <a:endParaRPr lang="en-US"/>
        </a:p>
      </dgm:t>
    </dgm:pt>
    <dgm:pt modelId="{AEC66A6D-87EE-4C01-88BA-AD1348F39A2D}" type="parTrans" cxnId="{A7A588B2-45DB-4675-B95A-A721A15F0694}">
      <dgm:prSet/>
      <dgm:spPr/>
      <dgm:t>
        <a:bodyPr/>
        <a:lstStyle/>
        <a:p>
          <a:endParaRPr lang="en-US"/>
        </a:p>
      </dgm:t>
    </dgm:pt>
    <dgm:pt modelId="{7C2D075F-A89E-4FC1-974A-6D818B74B9BD}" type="sibTrans" cxnId="{A7A588B2-45DB-4675-B95A-A721A15F0694}">
      <dgm:prSet/>
      <dgm:spPr/>
      <dgm:t>
        <a:bodyPr/>
        <a:lstStyle/>
        <a:p>
          <a:endParaRPr lang="en-US"/>
        </a:p>
      </dgm:t>
    </dgm:pt>
    <dgm:pt modelId="{E62C6B61-5BB2-4BF7-AD04-CC7FE5173235}" type="pres">
      <dgm:prSet presAssocID="{B00FAC2E-687D-4268-9ECF-38D67907810E}" presName="linear" presStyleCnt="0">
        <dgm:presLayoutVars>
          <dgm:animLvl val="lvl"/>
          <dgm:resizeHandles val="exact"/>
        </dgm:presLayoutVars>
      </dgm:prSet>
      <dgm:spPr/>
    </dgm:pt>
    <dgm:pt modelId="{C4F7D2B9-C5C1-44BD-BBBD-CA300DC840FC}" type="pres">
      <dgm:prSet presAssocID="{66AED8E4-6CFE-4FDF-B61B-9A3A151D2D8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50CF87-6316-4D4E-9685-97D50B96A5AA}" type="pres">
      <dgm:prSet presAssocID="{AC50A57F-0AB5-4839-956D-27B2C3E7ABFF}" presName="spacer" presStyleCnt="0"/>
      <dgm:spPr/>
    </dgm:pt>
    <dgm:pt modelId="{FE626E1D-BE62-4BE6-A044-DA9703EEE5BA}" type="pres">
      <dgm:prSet presAssocID="{C59618AF-4967-4CF2-9B9D-B61FB9224DC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2B0CF6A-07B9-4B20-A274-0D679563DECD}" type="pres">
      <dgm:prSet presAssocID="{AF60C1DB-6898-4135-9AFC-5023ED3B939A}" presName="spacer" presStyleCnt="0"/>
      <dgm:spPr/>
    </dgm:pt>
    <dgm:pt modelId="{7F3E9C41-B3B3-44F5-8BE7-7117FAE68A0E}" type="pres">
      <dgm:prSet presAssocID="{48CEB719-57A8-46B2-94F6-F259EEE2DBF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30E4875-2922-4FB3-BAA3-573D57C50EAA}" type="pres">
      <dgm:prSet presAssocID="{207007E0-BC07-4ADD-9B23-223A43B63446}" presName="spacer" presStyleCnt="0"/>
      <dgm:spPr/>
    </dgm:pt>
    <dgm:pt modelId="{90AC9238-5FCD-434A-9EDE-BC73DB9509E6}" type="pres">
      <dgm:prSet presAssocID="{238C1C35-FAC7-46E3-9856-7D8C3E971AF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F288921-F7CB-4218-90BC-8E3797B89597}" type="presOf" srcId="{238C1C35-FAC7-46E3-9856-7D8C3E971AFD}" destId="{90AC9238-5FCD-434A-9EDE-BC73DB9509E6}" srcOrd="0" destOrd="0" presId="urn:microsoft.com/office/officeart/2005/8/layout/vList2"/>
    <dgm:cxn modelId="{BB452143-C13B-421E-811B-841EE4EC9A7F}" type="presOf" srcId="{B00FAC2E-687D-4268-9ECF-38D67907810E}" destId="{E62C6B61-5BB2-4BF7-AD04-CC7FE5173235}" srcOrd="0" destOrd="0" presId="urn:microsoft.com/office/officeart/2005/8/layout/vList2"/>
    <dgm:cxn modelId="{8952FE87-BBEE-4A91-A2E2-33757139B32E}" type="presOf" srcId="{48CEB719-57A8-46B2-94F6-F259EEE2DBFB}" destId="{7F3E9C41-B3B3-44F5-8BE7-7117FAE68A0E}" srcOrd="0" destOrd="0" presId="urn:microsoft.com/office/officeart/2005/8/layout/vList2"/>
    <dgm:cxn modelId="{41A40DAB-EEA6-4C32-83A4-FBAF3C138571}" srcId="{B00FAC2E-687D-4268-9ECF-38D67907810E}" destId="{48CEB719-57A8-46B2-94F6-F259EEE2DBFB}" srcOrd="2" destOrd="0" parTransId="{5CB2C6DC-7B25-41DD-8478-C5F7F157AAA5}" sibTransId="{207007E0-BC07-4ADD-9B23-223A43B63446}"/>
    <dgm:cxn modelId="{A7A588B2-45DB-4675-B95A-A721A15F0694}" srcId="{B00FAC2E-687D-4268-9ECF-38D67907810E}" destId="{238C1C35-FAC7-46E3-9856-7D8C3E971AFD}" srcOrd="3" destOrd="0" parTransId="{AEC66A6D-87EE-4C01-88BA-AD1348F39A2D}" sibTransId="{7C2D075F-A89E-4FC1-974A-6D818B74B9BD}"/>
    <dgm:cxn modelId="{42D724BA-5FAC-4483-B6E1-A4E90C79F660}" srcId="{B00FAC2E-687D-4268-9ECF-38D67907810E}" destId="{66AED8E4-6CFE-4FDF-B61B-9A3A151D2D8A}" srcOrd="0" destOrd="0" parTransId="{E6021C7F-40BB-420D-B18C-5BB6D2E103B8}" sibTransId="{AC50A57F-0AB5-4839-956D-27B2C3E7ABFF}"/>
    <dgm:cxn modelId="{4D6066CF-9347-416A-AD98-FB5C602C7E04}" type="presOf" srcId="{C59618AF-4967-4CF2-9B9D-B61FB9224DC5}" destId="{FE626E1D-BE62-4BE6-A044-DA9703EEE5BA}" srcOrd="0" destOrd="0" presId="urn:microsoft.com/office/officeart/2005/8/layout/vList2"/>
    <dgm:cxn modelId="{CE7BCFD0-D05F-4819-8375-1F02E6D3BE89}" srcId="{B00FAC2E-687D-4268-9ECF-38D67907810E}" destId="{C59618AF-4967-4CF2-9B9D-B61FB9224DC5}" srcOrd="1" destOrd="0" parTransId="{C78BCC91-93A5-4D88-A705-2FC37A2A265D}" sibTransId="{AF60C1DB-6898-4135-9AFC-5023ED3B939A}"/>
    <dgm:cxn modelId="{4726F2D7-EB7A-45A0-BEFE-EBE920AFBAA8}" type="presOf" srcId="{66AED8E4-6CFE-4FDF-B61B-9A3A151D2D8A}" destId="{C4F7D2B9-C5C1-44BD-BBBD-CA300DC840FC}" srcOrd="0" destOrd="0" presId="urn:microsoft.com/office/officeart/2005/8/layout/vList2"/>
    <dgm:cxn modelId="{104CFE89-3A1B-42BC-BA30-B1C0CAFE1F55}" type="presParOf" srcId="{E62C6B61-5BB2-4BF7-AD04-CC7FE5173235}" destId="{C4F7D2B9-C5C1-44BD-BBBD-CA300DC840FC}" srcOrd="0" destOrd="0" presId="urn:microsoft.com/office/officeart/2005/8/layout/vList2"/>
    <dgm:cxn modelId="{197E7C2A-83DE-407D-AFBF-AF2E57086FE4}" type="presParOf" srcId="{E62C6B61-5BB2-4BF7-AD04-CC7FE5173235}" destId="{D350CF87-6316-4D4E-9685-97D50B96A5AA}" srcOrd="1" destOrd="0" presId="urn:microsoft.com/office/officeart/2005/8/layout/vList2"/>
    <dgm:cxn modelId="{9FBC093C-BD5E-450A-8CDB-989541C243F4}" type="presParOf" srcId="{E62C6B61-5BB2-4BF7-AD04-CC7FE5173235}" destId="{FE626E1D-BE62-4BE6-A044-DA9703EEE5BA}" srcOrd="2" destOrd="0" presId="urn:microsoft.com/office/officeart/2005/8/layout/vList2"/>
    <dgm:cxn modelId="{3C78440C-7911-43C8-BCC1-74966DCC586D}" type="presParOf" srcId="{E62C6B61-5BB2-4BF7-AD04-CC7FE5173235}" destId="{D2B0CF6A-07B9-4B20-A274-0D679563DECD}" srcOrd="3" destOrd="0" presId="urn:microsoft.com/office/officeart/2005/8/layout/vList2"/>
    <dgm:cxn modelId="{8A3119C9-7137-4380-9819-E8334D74D438}" type="presParOf" srcId="{E62C6B61-5BB2-4BF7-AD04-CC7FE5173235}" destId="{7F3E9C41-B3B3-44F5-8BE7-7117FAE68A0E}" srcOrd="4" destOrd="0" presId="urn:microsoft.com/office/officeart/2005/8/layout/vList2"/>
    <dgm:cxn modelId="{B7641AAD-E7A2-4EDD-B8C2-F42C2B65B80D}" type="presParOf" srcId="{E62C6B61-5BB2-4BF7-AD04-CC7FE5173235}" destId="{C30E4875-2922-4FB3-BAA3-573D57C50EAA}" srcOrd="5" destOrd="0" presId="urn:microsoft.com/office/officeart/2005/8/layout/vList2"/>
    <dgm:cxn modelId="{388BFF7B-C5E9-42B8-9430-DF237D78DC08}" type="presParOf" srcId="{E62C6B61-5BB2-4BF7-AD04-CC7FE5173235}" destId="{90AC9238-5FCD-434A-9EDE-BC73DB9509E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D2B9-C5C1-44BD-BBBD-CA300DC840FC}">
      <dsp:nvSpPr>
        <dsp:cNvPr id="0" name=""/>
        <dsp:cNvSpPr/>
      </dsp:nvSpPr>
      <dsp:spPr>
        <a:xfrm>
          <a:off x="0" y="837450"/>
          <a:ext cx="6891187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Konstytucja RP,</a:t>
          </a:r>
          <a:endParaRPr lang="en-US" sz="2600" kern="1200"/>
        </a:p>
      </dsp:txBody>
      <dsp:txXfrm>
        <a:off x="30442" y="867892"/>
        <a:ext cx="6830303" cy="562726"/>
      </dsp:txXfrm>
    </dsp:sp>
    <dsp:sp modelId="{FE626E1D-BE62-4BE6-A044-DA9703EEE5BA}">
      <dsp:nvSpPr>
        <dsp:cNvPr id="0" name=""/>
        <dsp:cNvSpPr/>
      </dsp:nvSpPr>
      <dsp:spPr>
        <a:xfrm>
          <a:off x="0" y="1535941"/>
          <a:ext cx="6891187" cy="62361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Konwencja o Prawach Dziecka,</a:t>
          </a:r>
          <a:endParaRPr lang="en-US" sz="2600" kern="1200"/>
        </a:p>
      </dsp:txBody>
      <dsp:txXfrm>
        <a:off x="30442" y="1566383"/>
        <a:ext cx="6830303" cy="562726"/>
      </dsp:txXfrm>
    </dsp:sp>
    <dsp:sp modelId="{7F3E9C41-B3B3-44F5-8BE7-7117FAE68A0E}">
      <dsp:nvSpPr>
        <dsp:cNvPr id="0" name=""/>
        <dsp:cNvSpPr/>
      </dsp:nvSpPr>
      <dsp:spPr>
        <a:xfrm>
          <a:off x="0" y="2234431"/>
          <a:ext cx="6891187" cy="62361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Ustawa o Rzeczniku Praw Dziecka,</a:t>
          </a:r>
          <a:endParaRPr lang="en-US" sz="2600" kern="1200"/>
        </a:p>
      </dsp:txBody>
      <dsp:txXfrm>
        <a:off x="30442" y="2264873"/>
        <a:ext cx="6830303" cy="562726"/>
      </dsp:txXfrm>
    </dsp:sp>
    <dsp:sp modelId="{90AC9238-5FCD-434A-9EDE-BC73DB9509E6}">
      <dsp:nvSpPr>
        <dsp:cNvPr id="0" name=""/>
        <dsp:cNvSpPr/>
      </dsp:nvSpPr>
      <dsp:spPr>
        <a:xfrm>
          <a:off x="0" y="2932921"/>
          <a:ext cx="6891187" cy="6236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Przepisy prawa cywilnego, rodzinnego i karnego.</a:t>
          </a:r>
          <a:endParaRPr lang="en-US" sz="2600" kern="1200"/>
        </a:p>
      </dsp:txBody>
      <dsp:txXfrm>
        <a:off x="30442" y="2963363"/>
        <a:ext cx="6830303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13.12.2021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lh3.googleusercontent.com/proxy/vqJbjmv6JVnzfqXqI965Godg-gZJzBaBD_MiFepR3jEWtbiNVf_kbUMvD3NIs4pXiCXBFiPyknzLdixDKrx0SsWCJFkF5VPrdveNuKvwhpBgtBsNHlRlrg" TargetMode="External"/><Relationship Id="rId13" Type="http://schemas.openxmlformats.org/officeDocument/2006/relationships/hyperlink" Target="https://media.istockphoto.com/photos/baby-at-the-pediatricians-picture-id664046882?k=20&amp;m=664046882&amp;s=612x612&amp;w=0&amp;h=HMUiFSgHLTY874pP6QKN20DEJ7eUIYDr6C25Uxv9eNM=" TargetMode="External"/><Relationship Id="rId3" Type="http://schemas.openxmlformats.org/officeDocument/2006/relationships/hyperlink" Target="https://brpd.gov.pl/prawa-dziecka/" TargetMode="External"/><Relationship Id="rId7" Type="http://schemas.openxmlformats.org/officeDocument/2006/relationships/hyperlink" Target="https://static.goldenline.pl/user_photo/047/user_5884719_14083e_huge.jpg" TargetMode="External"/><Relationship Id="rId12" Type="http://schemas.openxmlformats.org/officeDocument/2006/relationships/hyperlink" Target="https://kuznicki-pasieka.pl/wp-content/uploads/2017/06/prawa-dziecka-2-800x360.jpg" TargetMode="External"/><Relationship Id="rId2" Type="http://schemas.openxmlformats.org/officeDocument/2006/relationships/hyperlink" Target="https://www.gov.pl/web/rodzina/konwencja-o-prawach-dzieck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pload.wikimedia.org/wikipedia/commons/thumb/1/1c/Miko%C5%82aj_Pawlak_2021.jpg/240px-Miko%C5%82aj_Pawlak_2021.jpg" TargetMode="External"/><Relationship Id="rId11" Type="http://schemas.openxmlformats.org/officeDocument/2006/relationships/hyperlink" Target="https://lh3.googleusercontent.com/proxy/FJmCX3vTeMK-qRtowuaAOnlQtA0kvDS4LMnks_dBjK9BV6kq_QWAf-SdDgMfeV-OMlv8ZxbbtCJoB_NNEsNj5svGgHJez6oYRTpRnV7Wn1tDvC61uIjsmnPNWKlhRA" TargetMode="External"/><Relationship Id="rId5" Type="http://schemas.openxmlformats.org/officeDocument/2006/relationships/hyperlink" Target="https://pl.wikipedia.org/wiki/Rzecznik_Praw_Dziecka" TargetMode="External"/><Relationship Id="rId15" Type="http://schemas.openxmlformats.org/officeDocument/2006/relationships/hyperlink" Target="https://swietochlowice.policja.gov.pl/dokumenty/zalaczniki/60/60-214446.jpg" TargetMode="External"/><Relationship Id="rId10" Type="http://schemas.openxmlformats.org/officeDocument/2006/relationships/hyperlink" Target="https://ocdn.eu/images/pulscms/NDE7MDA_/cf0e5334-8c12-4546-a7cd-ffee052df852.jpeg" TargetMode="External"/><Relationship Id="rId4" Type="http://schemas.openxmlformats.org/officeDocument/2006/relationships/hyperlink" Target="https://pbs.twimg.com/profile_images/1168144753621385216/P5tnMNh9_400x400.png" TargetMode="External"/><Relationship Id="rId9" Type="http://schemas.openxmlformats.org/officeDocument/2006/relationships/hyperlink" Target="https://ordoiuris.pl/sites/default/files/styles/artykul/public/2017-03/Fotolia_62242269_Subscription_Monthly_M.jpg?itok=CntcJJwB" TargetMode="External"/><Relationship Id="rId14" Type="http://schemas.openxmlformats.org/officeDocument/2006/relationships/hyperlink" Target="https://static.educalingo.com/img/pl/800/odpoczynek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brpd.gov.pl/prawa-dziecka/" TargetMode="External"/><Relationship Id="rId13" Type="http://schemas.openxmlformats.org/officeDocument/2006/relationships/hyperlink" Target="https://www.radca-prawny-czapczynski.pl/wp-content/uploads/2018/10/xsekret.jpeg.pagespeed.ic.WgMNpU-FHq.jpg" TargetMode="External"/><Relationship Id="rId3" Type="http://schemas.openxmlformats.org/officeDocument/2006/relationships/hyperlink" Target="https://pl.wikipedia.org/wiki/Odznaka_Honorowa_za_Zas%C5%82ugi_dla_Ochrony_Praw_Dziecka" TargetMode="External"/><Relationship Id="rId7" Type="http://schemas.openxmlformats.org/officeDocument/2006/relationships/hyperlink" Target="https://www.meblobranie.pl/porady/wp-content/uploads/2020/12/nowoczesny-pokoj-dziecka.jpg" TargetMode="External"/><Relationship Id="rId12" Type="http://schemas.openxmlformats.org/officeDocument/2006/relationships/hyperlink" Target="https://www.focus.pl/media/cache/default_view/uploads/media/default/0001/39/ksiazki-historyczne-top15-ksiazek-o-historii-po-ktore-warto-siegnac.jpeg" TargetMode="External"/><Relationship Id="rId2" Type="http://schemas.openxmlformats.org/officeDocument/2006/relationships/hyperlink" Target="https://brpd.gov.pl/wp-content/uploads/2019/08/icon-rpd4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zdrowie.tvn.pl/media/cache/content_cover/gettyimages-923852236-1-kopia-jpg.jpg" TargetMode="External"/><Relationship Id="rId11" Type="http://schemas.openxmlformats.org/officeDocument/2006/relationships/hyperlink" Target="https://gfx.wiadomosci.radiozet.pl/var/radiozetwiadomosci/storage/images/polska/nowe-dowody-osobiste-w-2021-roku.-rzad-przyjal-projekt-zmian/9468647-1-pol-PL/Nowe-dowody-osobiste-w-2021-roku.-Rzad-przyjal-projekt-zmian_article.jpg" TargetMode="External"/><Relationship Id="rId5" Type="http://schemas.openxmlformats.org/officeDocument/2006/relationships/hyperlink" Target="https://www.kobieta.pl/media/cache/default_view/uploads/media/default/0002/44/73534c8abf9d1b3ca32d45deeebd1fa2e0a11c02.jpeg" TargetMode="External"/><Relationship Id="rId10" Type="http://schemas.openxmlformats.org/officeDocument/2006/relationships/hyperlink" Target="https://adst.mp.pl/img/articles/pielegnacja/kid-1241817-640.jpg" TargetMode="External"/><Relationship Id="rId4" Type="http://schemas.openxmlformats.org/officeDocument/2006/relationships/hyperlink" Target="https://upload.wikimedia.org/wikipedia/commons/thumb/0/02/PL_Odznaka_Hon_za_Zaslugi_dla_Ochr_Praw_Dz_aw.gif/225px-PL_Odznaka_Hon_za_Zaslugi_dla_Ochr_Praw_Dz_aw.gif" TargetMode="External"/><Relationship Id="rId9" Type="http://schemas.openxmlformats.org/officeDocument/2006/relationships/hyperlink" Target="https://apteka.sloneczna24.pl/img/ident/goraczka-u-dziecka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siega-imion.pl/style/images/book.jpg" TargetMode="External"/><Relationship Id="rId3" Type="http://schemas.openxmlformats.org/officeDocument/2006/relationships/hyperlink" Target="https://naukawpolsce.pap.pl/sites/default/files/styles/strona_glowna_slider_750x420/public/201710/13447906_12272436.jpg?itok=xv1ivU7T" TargetMode="External"/><Relationship Id="rId7" Type="http://schemas.openxmlformats.org/officeDocument/2006/relationships/hyperlink" Target="https://pl.wikipedia.org/wiki/Rzecznik_Praw_Dziecka" TargetMode="External"/><Relationship Id="rId2" Type="http://schemas.openxmlformats.org/officeDocument/2006/relationships/hyperlink" Target="https://g6.infor.pl/p/_files/127000/sen_wizerunek_186464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rpd.gov.pl/dzieciecy-telefon-zaufania-rzecznika-praw-dziecka/" TargetMode="External"/><Relationship Id="rId11" Type="http://schemas.openxmlformats.org/officeDocument/2006/relationships/hyperlink" Target="https://mamotoja.pl/prawa-dziecka-takie-warunki-zycia-powinno-miec-kazde-dziecko,prawo-dla-rodzicow-artykul,28081,r1p1.html" TargetMode="External"/><Relationship Id="rId5" Type="http://schemas.openxmlformats.org/officeDocument/2006/relationships/hyperlink" Target="https://www.mjakmama24.pl/prawo-i-finanse/porady-prawne/prawa-dziecka-aa-RbLg-saD7-smVH.html" TargetMode="External"/><Relationship Id="rId10" Type="http://schemas.openxmlformats.org/officeDocument/2006/relationships/hyperlink" Target="https://translawyers.eu/wp-content/uploads/2019/03/RODO-dane-klodka.jpg" TargetMode="External"/><Relationship Id="rId4" Type="http://schemas.openxmlformats.org/officeDocument/2006/relationships/hyperlink" Target="https://g2.infor.pl/p/_files/127000/shutterstock_3191727_1966.jpg" TargetMode="External"/><Relationship Id="rId9" Type="http://schemas.openxmlformats.org/officeDocument/2006/relationships/hyperlink" Target="https://e-legitymacja.pl/wp-content/uploads/2020/07/e-legitymacja-grupa-loca-1.pn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52F2D9F9-36C4-4DB8-B6C8-9B5F03039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 b="1">
                <a:solidFill>
                  <a:srgbClr val="FFFFFF"/>
                </a:solidFill>
                <a:latin typeface="Modern Love Grunge"/>
                <a:cs typeface="Calibri Light"/>
              </a:rPr>
              <a:t>Prawa Dziecka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pl-PL">
                <a:solidFill>
                  <a:srgbClr val="FFFFFF"/>
                </a:solidFill>
                <a:cs typeface="Calibri"/>
              </a:rPr>
              <a:t>Agata Kaniewska kl. VIIc</a:t>
            </a:r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45CC54-C60E-4CC6-A85C-4D93AC745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9" r="1466" b="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DB60BD-581C-43EC-89CD-929C64A9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43" y="321734"/>
            <a:ext cx="6870310" cy="1501079"/>
          </a:xfrm>
        </p:spPr>
        <p:txBody>
          <a:bodyPr>
            <a:normAutofit/>
          </a:bodyPr>
          <a:lstStyle/>
          <a:p>
            <a:pPr algn="ctr"/>
            <a:r>
              <a:rPr lang="pl-PL" sz="2500">
                <a:latin typeface="Comic Sans MS"/>
                <a:ea typeface="+mj-lt"/>
                <a:cs typeface="+mj-lt"/>
              </a:rPr>
              <a:t>W Polsce najważniejszymi aktami prawnymi gwarantującymi prawa dziecka są:</a:t>
            </a:r>
            <a:endParaRPr lang="pl-PL" sz="2500">
              <a:latin typeface="Comic Sans M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Symbol zastępczy zawartości 4">
            <a:extLst>
              <a:ext uri="{FF2B5EF4-FFF2-40B4-BE49-F238E27FC236}">
                <a16:creationId xmlns:a16="http://schemas.microsoft.com/office/drawing/2014/main" id="{0D9F18D8-8CBA-4E13-B338-40C2F5B01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973208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6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3491121E-58B9-4769-853F-2B9AFD7D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3" r="-2" b="-2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0" name="Rectangle 3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C3A7F1-F5AB-4F81-BDB2-7C65A177B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50850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2400">
                <a:latin typeface="Modern Love Grunge"/>
              </a:rPr>
              <a:t>Prawa Dziecka podzielone są na kategorie:</a:t>
            </a:r>
            <a:endParaRPr lang="pl-PL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5321E0-04AC-43D3-B6EA-2750DBCEF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5868" y="2467533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500">
                <a:latin typeface="Comic Sans MS"/>
              </a:rPr>
              <a:t>osobiste, umożliwiające rozwój dziecka np. prawo do życia</a:t>
            </a:r>
            <a:endParaRPr lang="pl-PL" sz="1500">
              <a:latin typeface="Comic Sans MS"/>
              <a:cs typeface="Calibri"/>
            </a:endParaRPr>
          </a:p>
          <a:p>
            <a:r>
              <a:rPr lang="pl-PL" sz="1500">
                <a:latin typeface="Comic Sans MS"/>
              </a:rPr>
              <a:t>polityczne lub publiczne, dzięki którym dziecko wyraża swoje poglądy i uczestniczy w życiu swojej grupy, społeczności, państwa np. prawo do wyrażania własnych poglądów</a:t>
            </a:r>
            <a:endParaRPr lang="pl-PL" sz="1500">
              <a:latin typeface="Comic Sans MS"/>
              <a:cs typeface="Calibri"/>
            </a:endParaRPr>
          </a:p>
          <a:p>
            <a:r>
              <a:rPr lang="pl-PL" sz="1500">
                <a:latin typeface="Comic Sans MS"/>
              </a:rPr>
              <a:t>socjalne, które są obowiązkami państwa i dorosłych do stworzenia odpowiednich warunków do rozwoju umysłowego i fizycznego dziecka np. prawo do opieki zdrowotnej</a:t>
            </a:r>
            <a:endParaRPr lang="pl-PL" sz="1500">
              <a:latin typeface="Comic Sans MS"/>
              <a:cs typeface="Calibri"/>
            </a:endParaRPr>
          </a:p>
          <a:p>
            <a:r>
              <a:rPr lang="pl-PL" sz="1500">
                <a:latin typeface="Comic Sans MS"/>
              </a:rPr>
              <a:t>ekonomiczne, umożliwiające dziecku przygotowywanie się do niezależności materialnej od innych np. prawo do nauki</a:t>
            </a:r>
            <a:endParaRPr lang="pl-PL" sz="1500">
              <a:latin typeface="Comic Sans MS"/>
              <a:cs typeface="Calibri"/>
            </a:endParaRPr>
          </a:p>
          <a:p>
            <a:pPr marL="0"/>
            <a:endParaRPr lang="en-US" sz="1300"/>
          </a:p>
        </p:txBody>
      </p:sp>
      <p:sp>
        <p:nvSpPr>
          <p:cNvPr id="21" name="Gwiazda: 5 punktów 20">
            <a:extLst>
              <a:ext uri="{FF2B5EF4-FFF2-40B4-BE49-F238E27FC236}">
                <a16:creationId xmlns:a16="http://schemas.microsoft.com/office/drawing/2014/main" id="{A88F44D5-155D-4F4C-8CE8-980F96D662E7}"/>
              </a:ext>
            </a:extLst>
          </p:cNvPr>
          <p:cNvSpPr/>
          <p:nvPr/>
        </p:nvSpPr>
        <p:spPr>
          <a:xfrm rot="6360000">
            <a:off x="8226622" y="83781"/>
            <a:ext cx="1169094" cy="1315230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089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1F354CB5-8313-4783-A594-22A6004DB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71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3" name="Obraz 3" descr="Obraz zawierający wewnątrz, łóżko, dziecko, osoba&#10;&#10;Opis wygenerowany automatycznie">
            <a:extLst>
              <a:ext uri="{FF2B5EF4-FFF2-40B4-BE49-F238E27FC236}">
                <a16:creationId xmlns:a16="http://schemas.microsoft.com/office/drawing/2014/main" id="{95054D58-0505-4B77-B4AE-E6DF851E1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6973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893E73-8E21-46F7-B3E4-5FEE8B08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042" y="803536"/>
            <a:ext cx="5266155" cy="1325563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pl-PL" sz="5400">
                <a:latin typeface="Cavolini"/>
                <a:cs typeface="Cavolini"/>
              </a:rPr>
              <a:t>Prawo do życia</a:t>
            </a:r>
            <a:endParaRPr lang="pl-PL" sz="5400"/>
          </a:p>
        </p:txBody>
      </p:sp>
      <p:sp>
        <p:nvSpPr>
          <p:cNvPr id="4" name="Serce 3">
            <a:extLst>
              <a:ext uri="{FF2B5EF4-FFF2-40B4-BE49-F238E27FC236}">
                <a16:creationId xmlns:a16="http://schemas.microsoft.com/office/drawing/2014/main" id="{20B378E4-2FB0-4FED-9BCB-0F048C5E6894}"/>
              </a:ext>
            </a:extLst>
          </p:cNvPr>
          <p:cNvSpPr/>
          <p:nvPr/>
        </p:nvSpPr>
        <p:spPr>
          <a:xfrm rot="-1380000">
            <a:off x="593260" y="4793058"/>
            <a:ext cx="1670136" cy="1586629"/>
          </a:xfrm>
          <a:prstGeom prst="heart">
            <a:avLst/>
          </a:prstGeom>
          <a:solidFill>
            <a:srgbClr val="FFC4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erce 8">
            <a:extLst>
              <a:ext uri="{FF2B5EF4-FFF2-40B4-BE49-F238E27FC236}">
                <a16:creationId xmlns:a16="http://schemas.microsoft.com/office/drawing/2014/main" id="{A3BE272A-A5BA-4BE3-A009-AD61F816E46A}"/>
              </a:ext>
            </a:extLst>
          </p:cNvPr>
          <p:cNvSpPr/>
          <p:nvPr/>
        </p:nvSpPr>
        <p:spPr>
          <a:xfrm rot="-1380000">
            <a:off x="2210713" y="5144856"/>
            <a:ext cx="1231726" cy="1085588"/>
          </a:xfrm>
          <a:prstGeom prst="heart">
            <a:avLst/>
          </a:prstGeom>
          <a:solidFill>
            <a:srgbClr val="FFC4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209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E8C67F-EF72-49DA-AAF6-78D5548C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>
                <a:solidFill>
                  <a:srgbClr val="FFFFFF"/>
                </a:solidFill>
              </a:rPr>
              <a:t>Prawo do wychowania w rodzinie</a:t>
            </a:r>
            <a:endParaRPr lang="pl-PL" sz="5400">
              <a:solidFill>
                <a:srgbClr val="FFFFFF"/>
              </a:solidFill>
              <a:cs typeface="Calibri Ligh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wewnątrz, osoba, ręka&#10;&#10;Opis wygenerowany automatycznie">
            <a:extLst>
              <a:ext uri="{FF2B5EF4-FFF2-40B4-BE49-F238E27FC236}">
                <a16:creationId xmlns:a16="http://schemas.microsoft.com/office/drawing/2014/main" id="{D0A1F66D-3CB1-4B62-8E0F-AAA5D217B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47" b="11727"/>
          <a:stretch/>
        </p:blipFill>
        <p:spPr>
          <a:xfrm>
            <a:off x="331567" y="3534016"/>
            <a:ext cx="5455917" cy="178324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6" descr="Obraz zawierający osoba, zewnętrzne, dziewczynka, młode&#10;&#10;Opis wygenerowany automatycznie">
            <a:extLst>
              <a:ext uri="{FF2B5EF4-FFF2-40B4-BE49-F238E27FC236}">
                <a16:creationId xmlns:a16="http://schemas.microsoft.com/office/drawing/2014/main" id="{A79C5ED8-598F-4168-9EB1-3389A323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  <p:pic>
        <p:nvPicPr>
          <p:cNvPr id="3" name="Obraz 4" descr="Obraz zawierający osoba, zewnętrzne, dziewczynka, młode&#10;&#10;Opis wygenerowany automatycznie">
            <a:extLst>
              <a:ext uri="{FF2B5EF4-FFF2-40B4-BE49-F238E27FC236}">
                <a16:creationId xmlns:a16="http://schemas.microsoft.com/office/drawing/2014/main" id="{F01726A9-07CD-42E8-8A64-035EA5AC9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85956" y="2358578"/>
            <a:ext cx="1761489" cy="1173700"/>
          </a:xfrm>
        </p:spPr>
      </p:pic>
    </p:spTree>
    <p:extLst>
      <p:ext uri="{BB962C8B-B14F-4D97-AF65-F5344CB8AC3E}">
        <p14:creationId xmlns:p14="http://schemas.microsoft.com/office/powerpoint/2010/main" val="32763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3CD5DFC-65C1-4025-9CA1-7A98F50C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l-PL" sz="5000">
                <a:solidFill>
                  <a:srgbClr val="FFFFFF"/>
                </a:solidFill>
                <a:latin typeface="Comic Sans MS"/>
              </a:rPr>
              <a:t>Prawo do wyrażania własnych poglądów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B1C9A110-D159-4CFE-88CB-2C4C99A4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2" b="2"/>
          <a:stretch/>
        </p:blipFill>
        <p:spPr>
          <a:xfrm>
            <a:off x="1060706" y="2426818"/>
            <a:ext cx="3997638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6">
            <a:extLst>
              <a:ext uri="{FF2B5EF4-FFF2-40B4-BE49-F238E27FC236}">
                <a16:creationId xmlns:a16="http://schemas.microsoft.com/office/drawing/2014/main" id="{5D0BA45C-32EE-4646-818C-7BCF98051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495606"/>
            <a:ext cx="5455917" cy="38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700CD00-DF3E-4660-A6EC-A18C3B7F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E128B2-9781-4EC0-BE11-BB79041E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748" y="4017297"/>
            <a:ext cx="4954695" cy="1643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l-PL" sz="3200">
                <a:solidFill>
                  <a:schemeClr val="bg1"/>
                </a:solidFill>
                <a:latin typeface="Comic Sans MS"/>
              </a:rPr>
              <a:t>Prawo do godnych warunków życia i odpowiedniego poziomu życia</a:t>
            </a:r>
            <a:endParaRPr lang="pl-PL" sz="3200">
              <a:solidFill>
                <a:schemeClr val="bg1"/>
              </a:solidFill>
              <a:latin typeface="Comic Sans MS"/>
              <a:cs typeface="Calibri Light"/>
            </a:endParaRPr>
          </a:p>
        </p:txBody>
      </p:sp>
      <p:pic>
        <p:nvPicPr>
          <p:cNvPr id="3" name="Obraz 4" descr="Obraz zawierający wewnątrz, ściana, poduszka, sypialnia&#10;&#10;Opis wygenerowany automatycznie">
            <a:extLst>
              <a:ext uri="{FF2B5EF4-FFF2-40B4-BE49-F238E27FC236}">
                <a16:creationId xmlns:a16="http://schemas.microsoft.com/office/drawing/2014/main" id="{F0AD9691-0CFE-4A4F-8E94-6564B62F6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8" r="1" b="1"/>
          <a:stretch/>
        </p:blipFill>
        <p:spPr>
          <a:xfrm>
            <a:off x="6" y="2"/>
            <a:ext cx="6000749" cy="3342653"/>
          </a:xfrm>
          <a:custGeom>
            <a:avLst/>
            <a:gdLst/>
            <a:ahLst/>
            <a:cxnLst/>
            <a:rect l="l" t="t" r="r" b="b"/>
            <a:pathLst>
              <a:path w="6000749" h="3342653">
                <a:moveTo>
                  <a:pt x="0" y="0"/>
                </a:moveTo>
                <a:lnTo>
                  <a:pt x="6000749" y="0"/>
                </a:lnTo>
                <a:lnTo>
                  <a:pt x="6000749" y="3198652"/>
                </a:lnTo>
                <a:lnTo>
                  <a:pt x="5572124" y="3171203"/>
                </a:lnTo>
                <a:lnTo>
                  <a:pt x="0" y="3342653"/>
                </a:lnTo>
                <a:close/>
              </a:path>
            </a:pathLst>
          </a:custGeom>
        </p:spPr>
      </p:pic>
      <p:pic>
        <p:nvPicPr>
          <p:cNvPr id="4" name="Obraz 4" descr="Obraz zawierający osoba, stół, dziecko, wewnątrz&#10;&#10;Opis wygenerowany automatycznie">
            <a:extLst>
              <a:ext uri="{FF2B5EF4-FFF2-40B4-BE49-F238E27FC236}">
                <a16:creationId xmlns:a16="http://schemas.microsoft.com/office/drawing/2014/main" id="{C18EA8B8-3A71-43C4-9AF8-6F1B59E0A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7" r="8461" b="2"/>
          <a:stretch/>
        </p:blipFill>
        <p:spPr>
          <a:xfrm>
            <a:off x="6191245" y="2"/>
            <a:ext cx="6000750" cy="3418853"/>
          </a:xfrm>
          <a:custGeom>
            <a:avLst/>
            <a:gdLst/>
            <a:ahLst/>
            <a:cxnLst/>
            <a:rect l="l" t="t" r="r" b="b"/>
            <a:pathLst>
              <a:path w="6000750" h="3418853">
                <a:moveTo>
                  <a:pt x="0" y="0"/>
                </a:moveTo>
                <a:lnTo>
                  <a:pt x="6000750" y="0"/>
                </a:lnTo>
                <a:lnTo>
                  <a:pt x="6000750" y="227978"/>
                </a:lnTo>
                <a:lnTo>
                  <a:pt x="6000750" y="2065168"/>
                </a:lnTo>
                <a:lnTo>
                  <a:pt x="6000750" y="3342653"/>
                </a:lnTo>
                <a:lnTo>
                  <a:pt x="3248025" y="3418853"/>
                </a:lnTo>
                <a:lnTo>
                  <a:pt x="0" y="3210852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9AB5DBD-0A57-4DBC-B49F-205E268F1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DE7FF6-DA62-40A9-8F5D-F82D302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D38D133-BB29-4B7D-AFB2-7D132F45A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Grafika 5" descr="Jabłko z wypełnieniem pełnym">
            <a:extLst>
              <a:ext uri="{FF2B5EF4-FFF2-40B4-BE49-F238E27FC236}">
                <a16:creationId xmlns:a16="http://schemas.microsoft.com/office/drawing/2014/main" id="{7588A8BF-630A-4DAD-9B12-D23D17275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40000">
            <a:off x="9773782" y="4783729"/>
            <a:ext cx="1676400" cy="1665961"/>
          </a:xfrm>
        </p:spPr>
      </p:pic>
    </p:spTree>
    <p:extLst>
      <p:ext uri="{BB962C8B-B14F-4D97-AF65-F5344CB8AC3E}">
        <p14:creationId xmlns:p14="http://schemas.microsoft.com/office/powerpoint/2010/main" val="38483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C4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C4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E88DE5-B8FA-4CD9-A802-7DF1D148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200" kern="1200">
                <a:solidFill>
                  <a:srgbClr val="FFFFFF"/>
                </a:solidFill>
                <a:latin typeface="Modern Love Grunge"/>
                <a:cs typeface="Cavolini"/>
              </a:rPr>
              <a:t> Prawo do opieki </a:t>
            </a:r>
            <a:r>
              <a:rPr lang="pl-PL" sz="2200">
                <a:solidFill>
                  <a:srgbClr val="FFFFFF"/>
                </a:solidFill>
                <a:latin typeface="Modern Love Grunge"/>
                <a:cs typeface="Cavolini"/>
              </a:rPr>
              <a:t>zdrowotnej</a:t>
            </a:r>
            <a:endParaRPr lang="pl-PL" sz="2200" kern="1200">
              <a:solidFill>
                <a:srgbClr val="FFFFFF"/>
              </a:solidFill>
              <a:latin typeface="Modern Love Grunge"/>
              <a:cs typeface="Cavolini"/>
            </a:endParaRPr>
          </a:p>
        </p:txBody>
      </p:sp>
      <p:pic>
        <p:nvPicPr>
          <p:cNvPr id="4" name="Obraz 4" descr="Obraz zawierający osoba, dziecko&#10;&#10;Opis wygenerowany automatycznie">
            <a:extLst>
              <a:ext uri="{FF2B5EF4-FFF2-40B4-BE49-F238E27FC236}">
                <a16:creationId xmlns:a16="http://schemas.microsoft.com/office/drawing/2014/main" id="{FECD16EE-0142-4275-B6F5-BFEAB5EDF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028244"/>
            <a:ext cx="7188199" cy="4798122"/>
          </a:xfrm>
          <a:prstGeom prst="rect">
            <a:avLst/>
          </a:prstGeom>
        </p:spPr>
      </p:pic>
      <p:pic>
        <p:nvPicPr>
          <p:cNvPr id="3" name="Grafika 4" descr="Plaster samoprzylepny z wypełnieniem pełnym">
            <a:extLst>
              <a:ext uri="{FF2B5EF4-FFF2-40B4-BE49-F238E27FC236}">
                <a16:creationId xmlns:a16="http://schemas.microsoft.com/office/drawing/2014/main" id="{27D63505-A267-4A06-A3D1-4C0BDF699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57" y="1436274"/>
            <a:ext cx="1916482" cy="19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9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BA58D75-B50B-4150-9796-C1DFDDD0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474" y="465914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pl-PL" sz="4000">
                <a:latin typeface="Modern Love Grunge"/>
                <a:ea typeface="+mj-lt"/>
                <a:cs typeface="+mj-lt"/>
              </a:rPr>
              <a:t>Prawo do odpoczynku</a:t>
            </a:r>
            <a:endParaRPr lang="pl-PL" sz="4000"/>
          </a:p>
        </p:txBody>
      </p:sp>
      <p:pic>
        <p:nvPicPr>
          <p:cNvPr id="5" name="Obraz 5" descr="Obraz zawierający wewnątrz, osoba, łóżko, ściana&#10;&#10;Opis wygenerowany automatycznie">
            <a:extLst>
              <a:ext uri="{FF2B5EF4-FFF2-40B4-BE49-F238E27FC236}">
                <a16:creationId xmlns:a16="http://schemas.microsoft.com/office/drawing/2014/main" id="{1B9C8923-4BE8-4ECC-9583-E0F502B75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6" b="37856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4" name="Obraz 4" descr="Obraz zawierający osoba, woda, mały, młode&#10;&#10;Opis wygenerowany automatycznie">
            <a:extLst>
              <a:ext uri="{FF2B5EF4-FFF2-40B4-BE49-F238E27FC236}">
                <a16:creationId xmlns:a16="http://schemas.microsoft.com/office/drawing/2014/main" id="{70A6F585-7942-45CF-9968-A527B47CC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08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3D337B-10D0-4108-ACD7-8722F2A8F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245" y="7250329"/>
            <a:ext cx="5208544" cy="17703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322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>
            <a:extLst>
              <a:ext uri="{FF2B5EF4-FFF2-40B4-BE49-F238E27FC236}">
                <a16:creationId xmlns:a16="http://schemas.microsoft.com/office/drawing/2014/main" id="{115C0B3C-4175-40CB-9B7F-D244789A2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2" b="14998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BFE09807-5E20-4907-B8AF-03EDFACB7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2CECD79C-5688-465D-BF45-CA2721D65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90" b="1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4" name="Obraz 4" descr="Obraz zawierający zewnętrzne, niebo, trawa, osoba&#10;&#10;Opis wygenerowany automatycznie">
            <a:extLst>
              <a:ext uri="{FF2B5EF4-FFF2-40B4-BE49-F238E27FC236}">
                <a16:creationId xmlns:a16="http://schemas.microsoft.com/office/drawing/2014/main" id="{DFE4FDC5-4736-428F-86F4-825ECBB453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14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AC6089-CBC5-4DEE-AEA6-F25AF442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800" kern="1200">
                <a:solidFill>
                  <a:srgbClr val="080808"/>
                </a:solidFill>
                <a:latin typeface="Modern Love Grunge"/>
              </a:rPr>
              <a:t>Prawo do nauki</a:t>
            </a:r>
          </a:p>
        </p:txBody>
      </p:sp>
    </p:spTree>
    <p:extLst>
      <p:ext uri="{BB962C8B-B14F-4D97-AF65-F5344CB8AC3E}">
        <p14:creationId xmlns:p14="http://schemas.microsoft.com/office/powerpoint/2010/main" val="2001814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8425EC-51A4-4BE4-A3E9-CADCB128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4800" kern="1200">
                <a:solidFill>
                  <a:srgbClr val="FFFFFF"/>
                </a:solidFill>
                <a:latin typeface="Comic Sans MS"/>
              </a:rPr>
              <a:t>Prawo</a:t>
            </a:r>
            <a:br>
              <a:rPr lang="pl-PL" sz="4800">
                <a:latin typeface="Comic Sans MS"/>
              </a:rPr>
            </a:br>
            <a:r>
              <a:rPr lang="pl-PL" sz="4800">
                <a:solidFill>
                  <a:srgbClr val="FFFFFF"/>
                </a:solidFill>
                <a:latin typeface="Comic Sans MS"/>
                <a:cs typeface="Calibri Light"/>
              </a:rPr>
              <a:t>do</a:t>
            </a:r>
            <a:br>
              <a:rPr lang="pl-PL" sz="4800">
                <a:latin typeface="Comic Sans MS"/>
                <a:cs typeface="Calibri Light"/>
              </a:rPr>
            </a:br>
            <a:r>
              <a:rPr lang="pl-PL" sz="4800">
                <a:solidFill>
                  <a:srgbClr val="FFFFFF"/>
                </a:solidFill>
                <a:latin typeface="Comic Sans MS"/>
                <a:cs typeface="Calibri Light"/>
              </a:rPr>
              <a:t>tożsamości</a:t>
            </a:r>
            <a:endParaRPr lang="pl-PL" sz="4800" kern="1200">
              <a:solidFill>
                <a:srgbClr val="FFFFFF"/>
              </a:solidFill>
              <a:latin typeface="Comic Sans MS"/>
              <a:cs typeface="Calibri Light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136E53BE-C59C-480B-834F-F3B1FB8B3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81" r="1" b="1"/>
          <a:stretch/>
        </p:blipFill>
        <p:spPr>
          <a:xfrm>
            <a:off x="5320996" y="1383935"/>
            <a:ext cx="6274296" cy="40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0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3C7D01-5118-4F7F-A14F-A0B1B148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Modern Love Grunge"/>
                <a:cs typeface="Calibri Light"/>
              </a:rPr>
              <a:t>Co to </a:t>
            </a:r>
            <a:r>
              <a:rPr lang="pl-PL" sz="4400" b="1">
                <a:solidFill>
                  <a:schemeClr val="bg1"/>
                </a:solidFill>
                <a:latin typeface="Modern Love Grunge"/>
                <a:cs typeface="Calibri Light"/>
              </a:rPr>
              <a:t>prawa dziecka?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D2F5144-6304-4E34-8A12-D374DA202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1"/>
                </a:solidFill>
                <a:latin typeface="Comic Sans MS"/>
              </a:rPr>
              <a:t>Janusz Korczak powiedział kiedyś „nie ma dzieci są ludzie”. I to jest prawda. „Dziecko to także człowiek tylko, że jeszcze mały…”. Przecież każdy dorosły kiedyś również był dzieckiem. Tak więc, podobnie jak każdy dorosły, dziecko jest właścicielem pewnych praw i wolności. Nazywają się one prawami człowieka</a:t>
            </a:r>
            <a:endParaRPr lang="pl-PL" sz="2400">
              <a:solidFill>
                <a:schemeClr val="bg1"/>
              </a:solidFill>
              <a:latin typeface="Comic Sans MS"/>
              <a:cs typeface="Calibri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6C0DA064-B99C-4DA4-91B2-C4DAD1A4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-3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Gwiazda: 5 punktów 5">
            <a:extLst>
              <a:ext uri="{FF2B5EF4-FFF2-40B4-BE49-F238E27FC236}">
                <a16:creationId xmlns:a16="http://schemas.microsoft.com/office/drawing/2014/main" id="{E8CAB519-0E58-4C4D-9067-AEF24B533EC7}"/>
              </a:ext>
            </a:extLst>
          </p:cNvPr>
          <p:cNvSpPr/>
          <p:nvPr/>
        </p:nvSpPr>
        <p:spPr>
          <a:xfrm rot="1260000">
            <a:off x="6367669" y="409713"/>
            <a:ext cx="916608" cy="916608"/>
          </a:xfrm>
          <a:prstGeom prst="star5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Gwiazda: 5 punktów 6">
            <a:extLst>
              <a:ext uri="{FF2B5EF4-FFF2-40B4-BE49-F238E27FC236}">
                <a16:creationId xmlns:a16="http://schemas.microsoft.com/office/drawing/2014/main" id="{5C45A221-32A9-4E08-BB20-44C9D188E1F9}"/>
              </a:ext>
            </a:extLst>
          </p:cNvPr>
          <p:cNvSpPr/>
          <p:nvPr/>
        </p:nvSpPr>
        <p:spPr>
          <a:xfrm rot="19560000">
            <a:off x="657501" y="5530742"/>
            <a:ext cx="916608" cy="916608"/>
          </a:xfrm>
          <a:prstGeom prst="star5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97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FDFB3045-3848-49F7-8BCC-E2F863F19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</a:blip>
          <a:srcRect l="19432" r="20499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413A45-789F-4B07-84B5-74960BB9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24" y="2713754"/>
            <a:ext cx="5282631" cy="14293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100" kern="1200">
                <a:solidFill>
                  <a:srgbClr val="FFFFFF"/>
                </a:solidFill>
                <a:latin typeface="Modern Love Grunge"/>
              </a:rPr>
              <a:t>Prawo do prywatności i zachowania tajemnicy</a:t>
            </a:r>
          </a:p>
        </p:txBody>
      </p:sp>
      <p:pic>
        <p:nvPicPr>
          <p:cNvPr id="5" name="Obraz 5" descr="Obraz zawierający osoba, zewnętrzne&#10;&#10;Opis wygenerowany automatycznie">
            <a:extLst>
              <a:ext uri="{FF2B5EF4-FFF2-40B4-BE49-F238E27FC236}">
                <a16:creationId xmlns:a16="http://schemas.microsoft.com/office/drawing/2014/main" id="{B99EBD5A-6401-4B4E-89E8-9A8C9D425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6" r="25217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4313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EA23A3-797B-4964-9103-3D8F76FB3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541" y="1272705"/>
            <a:ext cx="10865598" cy="36845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400" dirty="0">
                <a:cs typeface="Calibri"/>
                <a:hlinkClick r:id="rId2"/>
              </a:rPr>
              <a:t>https://www.gov.pl/web/rodzina/konwencja-o-prawach-dziecka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https://brpd.gov.pl/prawa-dziecka/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https://pbs.twimg.com/profile_images/1168144753621385216/P5tnMNh9_400x400.png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https://pl.wikipedia.org/wiki/Rzecznik_Praw_Dziecka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https://upload.wikimedia.org/wikipedia/commons/thumb/1/1c/Miko%C5%82aj_Pawlak_2021.jpg/240px-Miko%C5%82aj_Pawlak_2021.jpg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https://static.goldenline.pl/user_photo/047/user_5884719_14083e_huge.jpg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https://lh3.googleusercontent.com/proxy/vqJbjmv6JVnzfqXqI965Godg-gZJzBaBD_MiFepR3jEWtbiNVf_kbUMvD3NIs4pXiCXBFiPyknzLdixDKrx0SsWCJFkF5VPrdveNuKvwhpBgtBsNHlRlrg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https://ordoiuris.pl/sites/default/files/styles/artykul/public/2017-03/Fotolia_62242269_Subscription_Monthly_M.jpg?itok=CntcJJwB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https://brpd.gov.pl/prawa-dziecka/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cs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https://ocdn.eu/images/pulscms/NDE7MDA_/cf0e5334-8c12-4546-a7cd-ffee052df852.jpeg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https://lh3.googleusercontent.com/proxy/FJmCX3vTeMK-qRtowuaAOnlQtA0kvDS4LMnks_dBjK9BV6kq_QWAf-SdDgMfeV-OMlv8ZxbbtCJoB_NNEsNj5svGgHJez6oYRTpRnV7Wn1tDvC61uIjsmnPNWKlhRA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https://kuznicki-pasieka.pl/wp-content/uploads/2017/06/prawa-dziecka-2-800x360.jpg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ea typeface="+mn-lt"/>
                <a:cs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https://media.istockphoto.com/photos/baby-at-the-pediatricians-picture-id664046882?k=20&amp;m=664046882&amp;s=612x612&amp;w=0&amp;h=HMUiFSgHLTY874pP6QKN20DEJ7eUIYDr6C25Uxv9eNM=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ea typeface="+mn-lt"/>
                <a:cs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https://static.educalingo.com/img/pl/800/odpoczynek.jpg</a:t>
            </a:r>
            <a:endParaRPr lang="pl-PL" sz="1400" dirty="0">
              <a:cs typeface="Calibri"/>
            </a:endParaRPr>
          </a:p>
          <a:p>
            <a:r>
              <a:rPr lang="pl-PL" sz="1400" dirty="0">
                <a:ea typeface="+mn-lt"/>
                <a:cs typeface="+mn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https://swietochlowice.policja.gov.pl/dokumenty/zalaczniki/60/60-214446.jpg</a:t>
            </a:r>
            <a:endParaRPr lang="pl-PL" sz="1400">
              <a:ea typeface="+mn-lt"/>
              <a:cs typeface="+mn-lt"/>
            </a:endParaRPr>
          </a:p>
          <a:p>
            <a:endParaRPr lang="pl-PL" sz="1400" dirty="0">
              <a:cs typeface="Calibri"/>
            </a:endParaRPr>
          </a:p>
          <a:p>
            <a:endParaRPr lang="pl-PL" sz="14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  <a:p>
            <a:endParaRPr lang="pl-PL" sz="1200" dirty="0">
              <a:cs typeface="Calibri"/>
            </a:endParaRPr>
          </a:p>
        </p:txBody>
      </p:sp>
      <p:sp>
        <p:nvSpPr>
          <p:cNvPr id="7" name="Zwój: poziomy 6">
            <a:extLst>
              <a:ext uri="{FF2B5EF4-FFF2-40B4-BE49-F238E27FC236}">
                <a16:creationId xmlns:a16="http://schemas.microsoft.com/office/drawing/2014/main" id="{03CFAB79-6473-44F4-B38D-93DBD606FD5F}"/>
              </a:ext>
            </a:extLst>
          </p:cNvPr>
          <p:cNvSpPr/>
          <p:nvPr/>
        </p:nvSpPr>
        <p:spPr>
          <a:xfrm>
            <a:off x="886607" y="-128461"/>
            <a:ext cx="3162822" cy="133611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>
                <a:solidFill>
                  <a:schemeClr val="tx1"/>
                </a:solidFill>
                <a:latin typeface="Modern Love Grunge"/>
                <a:cs typeface="Calibri"/>
              </a:rPr>
              <a:t>Bibliografia</a:t>
            </a:r>
            <a:endParaRPr lang="pl-PL" sz="3600">
              <a:solidFill>
                <a:schemeClr val="tx1"/>
              </a:solidFill>
              <a:latin typeface="Modern Love Grunge"/>
            </a:endParaRPr>
          </a:p>
        </p:txBody>
      </p:sp>
      <p:sp>
        <p:nvSpPr>
          <p:cNvPr id="11" name="Wycinek okręgu 10">
            <a:extLst>
              <a:ext uri="{FF2B5EF4-FFF2-40B4-BE49-F238E27FC236}">
                <a16:creationId xmlns:a16="http://schemas.microsoft.com/office/drawing/2014/main" id="{A48B4C6B-0B5E-474C-98AC-0E64C502F9F7}"/>
              </a:ext>
            </a:extLst>
          </p:cNvPr>
          <p:cNvSpPr/>
          <p:nvPr/>
        </p:nvSpPr>
        <p:spPr>
          <a:xfrm rot="10260000">
            <a:off x="11202443" y="80375"/>
            <a:ext cx="918575" cy="918575"/>
          </a:xfrm>
          <a:prstGeom prst="pi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8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422806-E623-4715-AC56-D8F016AAF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2D96111-8E21-4E3A-A1E2-9FD791B7F355}"/>
              </a:ext>
            </a:extLst>
          </p:cNvPr>
          <p:cNvSpPr txBox="1"/>
          <p:nvPr/>
        </p:nvSpPr>
        <p:spPr>
          <a:xfrm>
            <a:off x="785004" y="1949570"/>
            <a:ext cx="11110822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pl-PL" sz="1600" dirty="0">
                <a:hlinkClick r:id="rId2"/>
              </a:rPr>
              <a:t>https://brpd.gov.pl/wp-content/uploads/2019/08/icon-rpd4.png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3"/>
              </a:rPr>
              <a:t>https://pl.wikipedia.org/wiki/Odznaka_Honorowa_za_Zas%C5%82ugi_dla_Ochrony_Praw_Dziecka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4"/>
              </a:rPr>
              <a:t>https://upload.wikimedia.org/wikipedia/commons/thumb/0/02/PL_Odznaka_Hon_za_Zaslugi_dla_Ochr_Praw_Dz_aw.gif/225px-PL_Odznaka_Hon_za_Zaslugi_dla_Ochr_Praw_Dz_aw.gif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5"/>
              </a:rPr>
              <a:t>https://www.kobieta.pl/media/cache/default_view/uploads/media/default/0002/44/73534c8abf9d1b3ca32d45deeebd1fa2e0a11c02.jpeg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6"/>
              </a:rPr>
              <a:t>https://zdrowie.tvn.pl/media/cache/content_cover/gettyimages-923852236-1-kopia-jpg.jpg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7"/>
              </a:rPr>
              <a:t>https://www.meblobranie.pl/porady/wp-content/uploads/2020/12/nowoczesny-pokoj-dziecka.jpg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8"/>
              </a:rPr>
              <a:t>https://brpd.gov.pl/prawa-dziecka/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9"/>
              </a:rPr>
              <a:t>https://apteka.sloneczna24.pl/img/ident/goraczka-u-dziecka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10"/>
              </a:rPr>
              <a:t>https://adst.mp.pl/img/articles/pielegnacja/kid-1241817-640.jpg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11"/>
              </a:rPr>
              <a:t>https://gfx.wiadomosci.radiozet.pl/var/radiozetwiadomosci/storage/images/polska/nowe-dowody-osobiste-w-2021-roku.-rzad-przyjal-projekt-zmian/9468647-1-pol-PL/Nowe-dowody-osobiste-w-2021-roku.-Rzad-przyjal-projekt-zmian_article.jpg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12"/>
              </a:rPr>
              <a:t>https://www.focus.pl/media/cache/default_view/uploads/media/default/0001/39/ksiazki-historyczne-top15-ksiazek-o-historii-po-ktore-warto-siegnac.jpe</a:t>
            </a:r>
            <a:r>
              <a:rPr lang="en-US" sz="1600" dirty="0"/>
              <a:t>​</a:t>
            </a:r>
            <a:endParaRPr lang="en-US" sz="1600">
              <a:cs typeface="Calibri"/>
            </a:endParaRPr>
          </a:p>
          <a:p>
            <a:pPr>
              <a:buChar char="•"/>
            </a:pPr>
            <a:r>
              <a:rPr lang="pl-PL" sz="1600" dirty="0">
                <a:hlinkClick r:id="rId13"/>
              </a:rPr>
              <a:t>https://www.radca-prawny-czapczynski.pl/wp-content/uploads/2018/10/xsekret.jpeg.pagespeed.ic.WgMNpU-FHq.jpg</a:t>
            </a:r>
            <a:r>
              <a:rPr lang="pl-PL" sz="1600" dirty="0"/>
              <a:t>​</a:t>
            </a:r>
            <a:endParaRPr lang="pl-PL" sz="1600">
              <a:cs typeface="Calibri"/>
            </a:endParaRPr>
          </a:p>
          <a:p>
            <a:pPr>
              <a:buChar char="•"/>
            </a:pPr>
            <a:endParaRPr lang="pl-PL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945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8">
            <a:extLst>
              <a:ext uri="{FF2B5EF4-FFF2-40B4-BE49-F238E27FC236}">
                <a16:creationId xmlns:a16="http://schemas.microsoft.com/office/drawing/2014/main" id="{95DECC44-90C1-46A2-9781-29366CA29018}"/>
              </a:ext>
            </a:extLst>
          </p:cNvPr>
          <p:cNvSpPr>
            <a:spLocks noGrp="1"/>
          </p:cNvSpPr>
          <p:nvPr/>
        </p:nvSpPr>
        <p:spPr>
          <a:xfrm>
            <a:off x="1116872" y="1272705"/>
            <a:ext cx="10200886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ea typeface="+mn-lt"/>
                <a:cs typeface="+mn-lt"/>
                <a:hlinkClick r:id="rId2"/>
              </a:rPr>
              <a:t>https://g6.infor.pl/p/_files/127000/sen_wizerunek_186464.jpg</a:t>
            </a:r>
            <a:endParaRPr lang="pl-PL" sz="1600">
              <a:ea typeface="+mn-lt"/>
              <a:cs typeface="+mn-lt"/>
            </a:endParaRPr>
          </a:p>
          <a:p>
            <a:r>
              <a:rPr lang="pl-PL" sz="1600" dirty="0">
                <a:ea typeface="+mn-lt"/>
                <a:cs typeface="+mn-lt"/>
                <a:hlinkClick r:id="rId3"/>
              </a:rPr>
              <a:t>https://naukawpolsce.pap.pl/sites/default/files/styles/strona_glowna_slider_750x420/public/201710/13447906_12272436.jpg?itok=xv1ivU7T</a:t>
            </a:r>
            <a:endParaRPr lang="pl-PL" sz="1600">
              <a:cs typeface="Calibri"/>
            </a:endParaRPr>
          </a:p>
          <a:p>
            <a:r>
              <a:rPr lang="pl-PL" sz="1600" dirty="0">
                <a:ea typeface="+mn-lt"/>
                <a:cs typeface="+mn-lt"/>
                <a:hlinkClick r:id="rId4"/>
              </a:rPr>
              <a:t>https://g2.infor.pl/p/_files/127000/shutterstock_3191727_1966.jpg</a:t>
            </a:r>
            <a:endParaRPr lang="pl-PL" sz="1600">
              <a:ea typeface="+mn-lt"/>
              <a:cs typeface="+mn-lt"/>
            </a:endParaRPr>
          </a:p>
          <a:p>
            <a:r>
              <a:rPr lang="pl-PL" sz="1600" dirty="0">
                <a:ea typeface="+mn-lt"/>
                <a:cs typeface="+mn-lt"/>
                <a:hlinkClick r:id="rId5"/>
              </a:rPr>
              <a:t>https://www.mjakmama24.pl/prawo-i-finanse/porady-prawne/prawa-dziecka-aa-RbLg-saD7-smVH.html</a:t>
            </a:r>
            <a:endParaRPr lang="pl-PL" sz="1600">
              <a:ea typeface="+mn-lt"/>
              <a:cs typeface="+mn-lt"/>
            </a:endParaRPr>
          </a:p>
          <a:p>
            <a:r>
              <a:rPr lang="pl-PL" sz="1600" dirty="0">
                <a:ea typeface="+mn-lt"/>
                <a:cs typeface="+mn-lt"/>
                <a:hlinkClick r:id="rId6"/>
              </a:rPr>
              <a:t>https://brpd.gov.pl/dzieciecy-telefon-zaufania-rzecznika-praw-dziecka/</a:t>
            </a:r>
            <a:endParaRPr lang="pl-PL" sz="1600" b="1">
              <a:cs typeface="Calibri"/>
            </a:endParaRPr>
          </a:p>
          <a:p>
            <a:r>
              <a:rPr lang="pl-PL" sz="1600" dirty="0">
                <a:ea typeface="+mn-lt"/>
                <a:cs typeface="+mn-lt"/>
                <a:hlinkClick r:id="rId7"/>
              </a:rPr>
              <a:t>https://pl.wikipedia.org/wiki/Rzecznik_Praw_Dziecka</a:t>
            </a:r>
            <a:endParaRPr lang="pl-PL" sz="1600">
              <a:cs typeface="Calibri"/>
            </a:endParaRPr>
          </a:p>
          <a:p>
            <a:r>
              <a:rPr lang="pl-PL" sz="1600" dirty="0">
                <a:ea typeface="+mn-lt"/>
                <a:cs typeface="+mn-lt"/>
                <a:hlinkClick r:id="rId8"/>
              </a:rPr>
              <a:t>https://ksiega-imion.pl/style/images/book.jpg</a:t>
            </a:r>
            <a:endParaRPr lang="pl-PL" sz="1600">
              <a:ea typeface="+mn-lt"/>
              <a:cs typeface="+mn-lt"/>
            </a:endParaRPr>
          </a:p>
          <a:p>
            <a:r>
              <a:rPr lang="pl-PL" sz="1600" dirty="0">
                <a:ea typeface="+mn-lt"/>
                <a:cs typeface="+mn-lt"/>
                <a:hlinkClick r:id="rId9"/>
              </a:rPr>
              <a:t>https://e-legitymacja.pl/wp-content/uploads/2020/07/e-legitymacja-grupa-loca-1.png</a:t>
            </a:r>
            <a:endParaRPr lang="pl-PL" sz="1600">
              <a:ea typeface="+mn-lt"/>
              <a:cs typeface="+mn-lt"/>
            </a:endParaRPr>
          </a:p>
          <a:p>
            <a:r>
              <a:rPr lang="pl-PL" sz="1600" dirty="0">
                <a:ea typeface="+mn-lt"/>
                <a:cs typeface="+mn-lt"/>
                <a:hlinkClick r:id="rId10"/>
              </a:rPr>
              <a:t>https://translawyers.eu/wp-content/uploads/2019/03/RODO-dane-klodka.jpg</a:t>
            </a:r>
            <a:endParaRPr lang="pl-PL" sz="1600">
              <a:ea typeface="+mn-lt"/>
              <a:cs typeface="+mn-lt"/>
            </a:endParaRPr>
          </a:p>
          <a:p>
            <a:r>
              <a:rPr lang="pl-PL" sz="1600" dirty="0">
                <a:ea typeface="+mn-lt"/>
                <a:cs typeface="+mn-lt"/>
                <a:hlinkClick r:id="rId11"/>
              </a:rPr>
              <a:t>https://mamotoja.pl/prawa-dziecka-takie-warunki-zycia-powinno-miec-kazde-dziecko,prawo-dla-rodzicow-artykul,28081,r1p1.html</a:t>
            </a:r>
            <a:endParaRPr lang="pl-PL" sz="1600">
              <a:ea typeface="+mn-lt"/>
              <a:cs typeface="+mn-lt"/>
            </a:endParaRPr>
          </a:p>
          <a:p>
            <a:endParaRPr lang="pl-PL" sz="800">
              <a:ea typeface="+mn-lt"/>
              <a:cs typeface="+mn-lt"/>
            </a:endParaRPr>
          </a:p>
          <a:p>
            <a:endParaRPr lang="pl-PL" sz="800">
              <a:ea typeface="+mn-lt"/>
              <a:cs typeface="+mn-lt"/>
            </a:endParaRPr>
          </a:p>
          <a:p>
            <a:endParaRPr lang="pl-PL" sz="800">
              <a:cs typeface="Calibri"/>
            </a:endParaRPr>
          </a:p>
          <a:p>
            <a:endParaRPr lang="pl-PL" sz="800">
              <a:cs typeface="Calibri"/>
            </a:endParaRPr>
          </a:p>
          <a:p>
            <a:endParaRPr lang="pl-PL" sz="800">
              <a:cs typeface="Calibri"/>
            </a:endParaRPr>
          </a:p>
          <a:p>
            <a:endParaRPr lang="pl-PL" sz="800">
              <a:cs typeface="Calibri"/>
            </a:endParaRPr>
          </a:p>
          <a:p>
            <a:endParaRPr lang="pl-PL" sz="800">
              <a:cs typeface="Calibri"/>
            </a:endParaRPr>
          </a:p>
          <a:p>
            <a:endParaRPr lang="pl-PL" sz="800">
              <a:cs typeface="Calibri"/>
            </a:endParaRPr>
          </a:p>
          <a:p>
            <a:endParaRPr lang="pl-PL" sz="800">
              <a:cs typeface="Calibri"/>
            </a:endParaRPr>
          </a:p>
          <a:p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080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A7406B-6554-4AF6-919B-4B44E2712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096" y="1688770"/>
            <a:ext cx="7451678" cy="28437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9600" kern="1200">
                <a:solidFill>
                  <a:schemeClr val="bg1"/>
                </a:solidFill>
                <a:latin typeface="Modern Love Grunge"/>
              </a:rPr>
              <a:t>Dziękuję za uwagę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erce 4">
            <a:extLst>
              <a:ext uri="{FF2B5EF4-FFF2-40B4-BE49-F238E27FC236}">
                <a16:creationId xmlns:a16="http://schemas.microsoft.com/office/drawing/2014/main" id="{96966110-FA3F-4AFA-A0FD-844DF7582DE8}"/>
              </a:ext>
            </a:extLst>
          </p:cNvPr>
          <p:cNvSpPr/>
          <p:nvPr/>
        </p:nvSpPr>
        <p:spPr>
          <a:xfrm rot="2100000">
            <a:off x="9384980" y="326177"/>
            <a:ext cx="2171179" cy="1597068"/>
          </a:xfrm>
          <a:prstGeom prst="hear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Gwiazda: 5 punktów 5">
            <a:extLst>
              <a:ext uri="{FF2B5EF4-FFF2-40B4-BE49-F238E27FC236}">
                <a16:creationId xmlns:a16="http://schemas.microsoft.com/office/drawing/2014/main" id="{AB99A642-9808-4653-B416-4485D49AB331}"/>
              </a:ext>
            </a:extLst>
          </p:cNvPr>
          <p:cNvSpPr/>
          <p:nvPr/>
        </p:nvSpPr>
        <p:spPr>
          <a:xfrm>
            <a:off x="22963" y="4996841"/>
            <a:ext cx="1565753" cy="160750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41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875E4C-CFFE-4552-ABC7-175C3CB75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A84EB6-6974-486F-9056-E3BF2440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732" y="1113210"/>
            <a:ext cx="4539543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kern="1200">
                <a:solidFill>
                  <a:schemeClr val="bg1"/>
                </a:solidFill>
                <a:latin typeface="Modern Love Grunge"/>
              </a:rPr>
              <a:t>Kto to jest dziecko?</a:t>
            </a:r>
            <a:endParaRPr lang="pl-PL">
              <a:solidFill>
                <a:schemeClr val="bg1"/>
              </a:solidFill>
              <a:latin typeface="Modern Love Grunge"/>
            </a:endParaRPr>
          </a:p>
          <a:p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B7BBE0-B939-4649-AB07-C1EDF7AF4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5403" y="2125737"/>
            <a:ext cx="4539543" cy="4044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chemeClr val="bg1"/>
                </a:solidFill>
                <a:latin typeface="Comic Sans MS"/>
              </a:rPr>
              <a:t>Konwencja o Prawach Dziecka w art. 1. definiuje „dziecko” jako  „każdą istotę ludzką w wieku poniżej osiemnastu lat, chyba że zgodnie z prawem odnoszącym się do dziecka uzyska ono wcześniej pełnoletność”.</a:t>
            </a:r>
            <a:endParaRPr lang="pl-PL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812026-3FC6-44DA-94EF-3B816404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az 8" descr="Obraz zawierający osoba, podłoże, zewnętrzne, bąbel&#10;&#10;Opis wygenerowany automatycznie">
            <a:extLst>
              <a:ext uri="{FF2B5EF4-FFF2-40B4-BE49-F238E27FC236}">
                <a16:creationId xmlns:a16="http://schemas.microsoft.com/office/drawing/2014/main" id="{98E71D48-707C-4DB5-9E69-1F05370E2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0" r="-1" b="-1"/>
          <a:stretch/>
        </p:blipFill>
        <p:spPr>
          <a:xfrm>
            <a:off x="6854073" y="2923953"/>
            <a:ext cx="3454390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pic>
        <p:nvPicPr>
          <p:cNvPr id="7" name="Obraz 7" descr="Obraz zawierający osoba, dziecko, zamknąć&#10;&#10;Opis wygenerowany automatycznie">
            <a:extLst>
              <a:ext uri="{FF2B5EF4-FFF2-40B4-BE49-F238E27FC236}">
                <a16:creationId xmlns:a16="http://schemas.microsoft.com/office/drawing/2014/main" id="{86A0CC92-5167-4602-A993-AE794874A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1" b="-1"/>
          <a:stretch/>
        </p:blipFill>
        <p:spPr>
          <a:xfrm>
            <a:off x="8444193" y="156675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</p:spPr>
      </p:pic>
      <p:grpSp>
        <p:nvGrpSpPr>
          <p:cNvPr id="27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4609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niebo, zewnętrzne, zachód słońca, woda&#10;&#10;Opis wygenerowany automatycznie">
            <a:extLst>
              <a:ext uri="{FF2B5EF4-FFF2-40B4-BE49-F238E27FC236}">
                <a16:creationId xmlns:a16="http://schemas.microsoft.com/office/drawing/2014/main" id="{F78F61B6-9C21-4916-8773-C4C95565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77" y="726"/>
            <a:ext cx="10331883" cy="686698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4950C-991A-4569-8BFC-18BC32B69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68" y="125151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>
                <a:solidFill>
                  <a:schemeClr val="bg1"/>
                </a:solidFill>
                <a:latin typeface="Modern Love Grunge"/>
                <a:ea typeface="+mn-lt"/>
                <a:cs typeface="+mn-lt"/>
              </a:rPr>
              <a:t>„Przyrodzona i niezbywalna godność człowieka stanowi źródło wolności i praw człowieka i obywatela. Jest ona nienaruszalna, a jej poszanowanie</a:t>
            </a:r>
            <a:r>
              <a:rPr lang="pl-PL" sz="4000">
                <a:solidFill>
                  <a:schemeClr val="bg1"/>
                </a:solidFill>
                <a:latin typeface="Modern Love Grunge"/>
                <a:ea typeface="+mn-lt"/>
                <a:cs typeface="+mn-lt"/>
              </a:rPr>
              <a:t> </a:t>
            </a:r>
            <a:r>
              <a:rPr lang="pl-PL">
                <a:solidFill>
                  <a:schemeClr val="bg1"/>
                </a:solidFill>
                <a:latin typeface="Modern Love Grunge"/>
                <a:ea typeface="+mn-lt"/>
                <a:cs typeface="+mn-lt"/>
              </a:rPr>
              <a:t>i ochrona jest obowiązkiem władz publicznych”.</a:t>
            </a:r>
            <a:endParaRPr lang="pl-PL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endParaRPr lang="pl-PL">
              <a:cs typeface="Calibri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E72674-04AD-4487-8386-7992E9F2C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9132" y="1251515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40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Z godności wywodzą się dwie zasady: wolność i równość, które są podstawą wszystkich praw człowieka. Wolność oznacza to, że człowiek nie jest własnością kogokolwiek, posiada wolną wolę, może samodzielnie podejmować decyzje i świadomie ponosić za nie odpowiedzialność (dziecko</a:t>
            </a:r>
            <a:r>
              <a:rPr lang="pl-PL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 </a:t>
            </a:r>
            <a:r>
              <a:rPr lang="pl-PL" sz="240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uczy się tego w trakcie dojrzewania). Równość oznacza, że każde dziecko ma takie same prawa i ma być tak samo traktowane</a:t>
            </a:r>
            <a:r>
              <a:rPr lang="pl-PL" sz="360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 </a:t>
            </a:r>
            <a:r>
              <a:rPr lang="pl-PL" sz="240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przez wszystkich bez jakiejkolwiek dyskryminacji.</a:t>
            </a:r>
            <a:endParaRPr lang="pl-PL" sz="240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D69DFAB-445C-4E5D-A224-98308FAE4575}"/>
              </a:ext>
            </a:extLst>
          </p:cNvPr>
          <p:cNvSpPr/>
          <p:nvPr/>
        </p:nvSpPr>
        <p:spPr>
          <a:xfrm>
            <a:off x="2087" y="-3133"/>
            <a:ext cx="939452" cy="6868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1C9BE0A0-8EA6-4359-9084-6E9CC9EFEF6D}"/>
              </a:ext>
            </a:extLst>
          </p:cNvPr>
          <p:cNvSpPr/>
          <p:nvPr/>
        </p:nvSpPr>
        <p:spPr>
          <a:xfrm>
            <a:off x="11199181" y="-6395"/>
            <a:ext cx="991643" cy="6868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919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7F2A79-1A3A-469C-979C-54AEB072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625474"/>
            <a:ext cx="4153626" cy="2174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kern="1200">
                <a:solidFill>
                  <a:schemeClr val="bg1"/>
                </a:solidFill>
                <a:latin typeface="Modern Love Grunge"/>
              </a:rPr>
              <a:t>Konwencja Praw Dziecka</a:t>
            </a:r>
            <a:endParaRPr lang="pl-PL" sz="4800" kern="1200">
              <a:solidFill>
                <a:schemeClr val="bg1"/>
              </a:solidFill>
              <a:latin typeface="Modern Love Grunge"/>
              <a:cs typeface="Calibri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01F806-A128-4827-A150-8037FF325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009" y="2928937"/>
            <a:ext cx="4075054" cy="27412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>
                <a:solidFill>
                  <a:schemeClr val="bg1"/>
                </a:solidFill>
                <a:latin typeface="Comic Sans MS"/>
              </a:rPr>
              <a:t>Konwencja gwarantuje prawa dziecka, niezależnie od koloru skóry, wyznania czy pochodzenia. Przyjęta została przez Zgromadzenie Ogólne Narodów Zjednoczonych w 1989 r., Polska jest inicjatorem jej uchwalenia. Konwencja weszła w życie w 1990 r. Stronami konwencji jest 195 państw (czerwiec 2015r.). Polska ratyfikowała konwencję w 1991r</a:t>
            </a:r>
            <a:r>
              <a:rPr lang="en-US" sz="2000">
                <a:solidFill>
                  <a:schemeClr val="bg1"/>
                </a:solidFill>
                <a:latin typeface="Comic Sans MS"/>
              </a:rPr>
              <a:t>.</a:t>
            </a:r>
          </a:p>
        </p:txBody>
      </p:sp>
      <p:pic>
        <p:nvPicPr>
          <p:cNvPr id="5" name="Obraz 5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B41EECBB-639C-4055-8271-0A13BF504E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4379" y="1538608"/>
            <a:ext cx="5030273" cy="378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15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E4FDDD-8C12-4605-ADE8-D80EEE4A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latin typeface="Modern Love Grunge"/>
                <a:cs typeface="Calibri Light"/>
              </a:rPr>
              <a:t>Numer Rzecznika Praw Dziecka</a:t>
            </a:r>
            <a:endParaRPr lang="pl-PL">
              <a:solidFill>
                <a:srgbClr val="FFFFFF"/>
              </a:solidFill>
              <a:latin typeface="Modern Love Grunge"/>
            </a:endParaRPr>
          </a:p>
        </p:txBody>
      </p:sp>
      <p:pic>
        <p:nvPicPr>
          <p:cNvPr id="5" name="Obraz 5" descr="Obraz zawierający tekst, clipart&#10;&#10;Opis wygenerowany automatycznie">
            <a:extLst>
              <a:ext uri="{FF2B5EF4-FFF2-40B4-BE49-F238E27FC236}">
                <a16:creationId xmlns:a16="http://schemas.microsoft.com/office/drawing/2014/main" id="{4D3F7CE5-A7F6-4A1A-8EDE-03069DF16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0" r="8643" b="-1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64BE8F3A-F26C-47B7-AB12-24A7EA76C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2" r="2192" b="1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5C7A72-5FC7-4924-A6CF-85CFD1972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pl-PL" sz="2400" b="1">
                <a:solidFill>
                  <a:srgbClr val="FFFFFF"/>
                </a:solidFill>
                <a:latin typeface="Comic Sans MS"/>
                <a:ea typeface="+mn-lt"/>
                <a:cs typeface="+mn-lt"/>
              </a:rPr>
              <a:t>Nie czekaj, nie trać czasu, pomóż sobie – </a:t>
            </a:r>
            <a:endParaRPr lang="pl-PL" sz="2400">
              <a:solidFill>
                <a:srgbClr val="FFFFFF"/>
              </a:solidFill>
              <a:latin typeface="Comic Sans MS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sz="2400" b="1">
                <a:solidFill>
                  <a:srgbClr val="FFFFFF"/>
                </a:solidFill>
                <a:latin typeface="Comic Sans MS"/>
                <a:ea typeface="+mn-lt"/>
                <a:cs typeface="+mn-lt"/>
              </a:rPr>
              <a:t>zadzwoń </a:t>
            </a:r>
          </a:p>
          <a:p>
            <a:pPr marL="0" indent="0" algn="ctr">
              <a:buNone/>
            </a:pPr>
            <a:r>
              <a:rPr lang="pl-PL" sz="2400" b="1">
                <a:solidFill>
                  <a:srgbClr val="FFFFFF"/>
                </a:solidFill>
                <a:latin typeface="Comic Sans MS"/>
                <a:ea typeface="+mn-lt"/>
                <a:cs typeface="+mn-lt"/>
              </a:rPr>
              <a:t>800 12 12 12.</a:t>
            </a:r>
            <a:endParaRPr lang="pl-PL"/>
          </a:p>
          <a:p>
            <a:pPr marL="0" indent="0">
              <a:buNone/>
            </a:pPr>
            <a:endParaRPr lang="pl-PL" sz="2400" b="1">
              <a:solidFill>
                <a:srgbClr val="FFFFFF"/>
              </a:solidFill>
              <a:latin typeface="Comic Sans MS"/>
              <a:cs typeface="Calibri"/>
            </a:endParaRPr>
          </a:p>
        </p:txBody>
      </p:sp>
      <p:sp>
        <p:nvSpPr>
          <p:cNvPr id="7" name="Uśmiechnięta buźka 6">
            <a:extLst>
              <a:ext uri="{FF2B5EF4-FFF2-40B4-BE49-F238E27FC236}">
                <a16:creationId xmlns:a16="http://schemas.microsoft.com/office/drawing/2014/main" id="{1CF8C617-66F6-43A0-8D91-86F61C1C4F11}"/>
              </a:ext>
            </a:extLst>
          </p:cNvPr>
          <p:cNvSpPr/>
          <p:nvPr/>
        </p:nvSpPr>
        <p:spPr>
          <a:xfrm rot="1740000">
            <a:off x="10586580" y="560539"/>
            <a:ext cx="918575" cy="91857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znak, zewnętrzne&#10;&#10;Opis wygenerowany automatycznie">
            <a:extLst>
              <a:ext uri="{FF2B5EF4-FFF2-40B4-BE49-F238E27FC236}">
                <a16:creationId xmlns:a16="http://schemas.microsoft.com/office/drawing/2014/main" id="{CBF49446-0F23-40DB-AD53-2707718AF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l="2222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2CA7378-649E-4A3D-8C1F-C85DADE6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latin typeface="Modern Love Grunge"/>
              </a:rPr>
              <a:t>Siedziba </a:t>
            </a:r>
            <a:r>
              <a:rPr lang="pl-PL" sz="6000">
                <a:solidFill>
                  <a:srgbClr val="FFFFFF"/>
                </a:solidFill>
                <a:latin typeface="Modern Love Grunge"/>
              </a:rPr>
              <a:t>Rzecznika Praw Dziecka</a:t>
            </a:r>
            <a:endParaRPr lang="pl-PL" sz="6000">
              <a:solidFill>
                <a:srgbClr val="FFFFFF"/>
              </a:solidFill>
              <a:latin typeface="Modern Love Grunge"/>
              <a:cs typeface="Calibri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9778BA1-1876-483C-956A-E5912EDEE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2400">
                <a:solidFill>
                  <a:srgbClr val="FFFFFF"/>
                </a:solidFill>
                <a:latin typeface="Comic Sans MS"/>
              </a:rPr>
              <a:t>Od 2020 Biuro Rzecznika Praw Dziecka znajduje się przy </a:t>
            </a:r>
            <a:endParaRPr lang="pl-PL">
              <a:latin typeface="Comic Sans MS"/>
            </a:endParaRPr>
          </a:p>
          <a:p>
            <a:pPr algn="ctr"/>
            <a:r>
              <a:rPr lang="pl-PL" sz="2400">
                <a:solidFill>
                  <a:srgbClr val="FFFFFF"/>
                </a:solidFill>
                <a:latin typeface="Comic Sans MS"/>
              </a:rPr>
              <a:t>ul. Chocimskiej 6 w Warszawie</a:t>
            </a:r>
            <a:endParaRPr lang="pl-PL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3332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8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9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: Shape 9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28250C-759A-4975-B860-9969109F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84" y="640263"/>
            <a:ext cx="5129784" cy="1344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3100" kern="1200">
                <a:latin typeface="Modern Love Grunge"/>
              </a:rPr>
              <a:t>Odznaka Honorowa za Zasługi dla Ochrony Praw Dziecka</a:t>
            </a:r>
            <a:endParaRPr lang="pl-PL" sz="3100" kern="1200">
              <a:latin typeface="Modern Love Grunge"/>
              <a:cs typeface="Calibri Light"/>
            </a:endParaRPr>
          </a:p>
          <a:p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DEAEC9B-A137-4EAC-832A-6C4446C5EA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37176" y="484632"/>
            <a:ext cx="2221648" cy="573328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95741E-10CA-4F41-AB23-183011B82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1384" y="2121763"/>
            <a:ext cx="5129784" cy="37730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>
                <a:latin typeface="Comic Sans MS"/>
              </a:rPr>
              <a:t>Polskie odznaczenie resortowe, ustanowione 1 lutego 2013 roku  rozporządzeniem Prezydenta RP, które jest zaszczytnym, honorowym wyróżnieniem za szczególne osiągnięcia w dziedzinie ochrony praw dziecka</a:t>
            </a:r>
            <a:endParaRPr lang="pl-PL" sz="2000">
              <a:latin typeface="Comic Sans MS"/>
              <a:cs typeface="Calibri"/>
            </a:endParaRPr>
          </a:p>
          <a:p>
            <a:r>
              <a:rPr lang="pl-PL" sz="2000">
                <a:latin typeface="Comic Sans MS"/>
              </a:rPr>
              <a:t>Odznaka może być nadawana obywatelom Rzeczypospolitej Polskiej, obywatelom państw obcych, organizacjom lub instytucjom mającym siedzibę na terytorium RP lub za granicą za szczególne osiągnięcia w dziedzinie ochrony praw dziecka</a:t>
            </a:r>
            <a:endParaRPr lang="pl-PL" sz="2000">
              <a:latin typeface="Comic Sans MS"/>
              <a:cs typeface="Calibri"/>
            </a:endParaRPr>
          </a:p>
        </p:txBody>
      </p:sp>
      <p:sp>
        <p:nvSpPr>
          <p:cNvPr id="6" name="Gwiazda: 5 punktów 5">
            <a:extLst>
              <a:ext uri="{FF2B5EF4-FFF2-40B4-BE49-F238E27FC236}">
                <a16:creationId xmlns:a16="http://schemas.microsoft.com/office/drawing/2014/main" id="{CD6DCEDA-FE59-4C3C-98FD-C00CA0DAC034}"/>
              </a:ext>
            </a:extLst>
          </p:cNvPr>
          <p:cNvSpPr/>
          <p:nvPr/>
        </p:nvSpPr>
        <p:spPr>
          <a:xfrm rot="-1140000">
            <a:off x="127347" y="28183"/>
            <a:ext cx="918575" cy="9185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Gwiazda: 5 punktów 6">
            <a:extLst>
              <a:ext uri="{FF2B5EF4-FFF2-40B4-BE49-F238E27FC236}">
                <a16:creationId xmlns:a16="http://schemas.microsoft.com/office/drawing/2014/main" id="{16C7D41D-B80A-4B12-8E1C-750E3CA3F9E1}"/>
              </a:ext>
            </a:extLst>
          </p:cNvPr>
          <p:cNvSpPr/>
          <p:nvPr/>
        </p:nvSpPr>
        <p:spPr>
          <a:xfrm rot="1740000">
            <a:off x="11032167" y="5640756"/>
            <a:ext cx="918575" cy="9185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573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5CDA8E-C1A1-4E35-9DFE-9DF9B7A8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>
                    <a:alpha val="60000"/>
                  </a:schemeClr>
                </a:solidFill>
                <a:latin typeface="Modern Love Grunge"/>
              </a:rPr>
              <a:t>Rzecznik </a:t>
            </a:r>
            <a:r>
              <a:rPr lang="pl-PL" sz="2800" kern="1200">
                <a:solidFill>
                  <a:schemeClr val="bg1">
                    <a:alpha val="60000"/>
                  </a:schemeClr>
                </a:solidFill>
                <a:latin typeface="Modern Love Grunge"/>
              </a:rPr>
              <a:t>Praw Dziecka</a:t>
            </a:r>
            <a:endParaRPr lang="pl-PL" sz="2800" kern="1200">
              <a:solidFill>
                <a:schemeClr val="bg1">
                  <a:alpha val="60000"/>
                </a:schemeClr>
              </a:solidFill>
              <a:latin typeface="Modern Love Grunge"/>
              <a:cs typeface="Calibri Light"/>
            </a:endParaRPr>
          </a:p>
        </p:txBody>
      </p:sp>
      <p:pic>
        <p:nvPicPr>
          <p:cNvPr id="7" name="Obraz 7" descr="Obraz zawierający drzewo, zewnętrzne, osoba, mężczyzna&#10;&#10;Opis wygenerowany automatycznie">
            <a:extLst>
              <a:ext uri="{FF2B5EF4-FFF2-40B4-BE49-F238E27FC236}">
                <a16:creationId xmlns:a16="http://schemas.microsoft.com/office/drawing/2014/main" id="{78BFD46E-EE17-49EF-9830-B309C5573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6" r="20018" b="3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FC2066-6A60-46D9-A184-DA1C5F550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7712" y="2732739"/>
            <a:ext cx="3976577" cy="308327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pl-PL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Obecny Rzecznik to Mikołaj Pawlak</a:t>
            </a:r>
          </a:p>
          <a:p>
            <a:pPr marL="0" indent="0" algn="ctr">
              <a:buNone/>
            </a:pPr>
            <a:r>
              <a:rPr lang="pl-PL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---&gt;</a:t>
            </a:r>
          </a:p>
          <a:p>
            <a:pPr algn="ctr"/>
            <a:r>
              <a:rPr lang="pl-PL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Pierwszym Rzecznikiem był Marek Piechowiak</a:t>
            </a:r>
          </a:p>
          <a:p>
            <a:pPr marL="0" indent="0" algn="ctr">
              <a:buNone/>
            </a:pPr>
            <a:r>
              <a:rPr lang="pl-PL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&lt;---</a:t>
            </a:r>
          </a:p>
        </p:txBody>
      </p:sp>
      <p:pic>
        <p:nvPicPr>
          <p:cNvPr id="5" name="Obraz 5" descr="Obraz zawierający osoba, mężczyzna, kostium, noszenie&#10;&#10;Opis wygenerowany automatycznie">
            <a:extLst>
              <a:ext uri="{FF2B5EF4-FFF2-40B4-BE49-F238E27FC236}">
                <a16:creationId xmlns:a16="http://schemas.microsoft.com/office/drawing/2014/main" id="{A48D4692-A911-454A-853A-A0FBB686DD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4143" r="6640" b="-3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0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24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Prawa Dziecka</vt:lpstr>
      <vt:lpstr>Co to prawa dziecka?</vt:lpstr>
      <vt:lpstr>Kto to jest dziecko? </vt:lpstr>
      <vt:lpstr>Prezentacja programu PowerPoint</vt:lpstr>
      <vt:lpstr>Konwencja Praw Dziecka</vt:lpstr>
      <vt:lpstr>Numer Rzecznika Praw Dziecka</vt:lpstr>
      <vt:lpstr>Siedziba Rzecznika Praw Dziecka</vt:lpstr>
      <vt:lpstr>Odznaka Honorowa za Zasługi dla Ochrony Praw Dziecka </vt:lpstr>
      <vt:lpstr>Rzecznik Praw Dziecka</vt:lpstr>
      <vt:lpstr>W Polsce najważniejszymi aktami prawnymi gwarantującymi prawa dziecka są:</vt:lpstr>
      <vt:lpstr>Prawa Dziecka podzielone są na kategorie:</vt:lpstr>
      <vt:lpstr>Prawo do życia</vt:lpstr>
      <vt:lpstr>Prawo do wychowania w rodzinie</vt:lpstr>
      <vt:lpstr>Prawo do wyrażania własnych poglądów</vt:lpstr>
      <vt:lpstr>Prawo do godnych warunków życia i odpowiedniego poziomu życia</vt:lpstr>
      <vt:lpstr> Prawo do opieki zdrowotnej</vt:lpstr>
      <vt:lpstr>Prawo do odpoczynku</vt:lpstr>
      <vt:lpstr>Prawo do nauki</vt:lpstr>
      <vt:lpstr>Prawo do tożsamości</vt:lpstr>
      <vt:lpstr>Prawo do prywatności i zachowania tajemnicy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24</cp:revision>
  <dcterms:created xsi:type="dcterms:W3CDTF">2021-10-25T10:53:39Z</dcterms:created>
  <dcterms:modified xsi:type="dcterms:W3CDTF">2021-12-13T10:59:34Z</dcterms:modified>
</cp:coreProperties>
</file>